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11.jpg" ContentType="image/jpe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69" r:id="rId2"/>
  </p:sldIdLst>
  <p:sldSz cx="36576000" cy="29260800"/>
  <p:notesSz cx="9388475" cy="12771438"/>
  <p:defaultTextStyle>
    <a:defPPr>
      <a:defRPr lang="en-US"/>
    </a:defPPr>
    <a:lvl1pPr algn="l" rtl="0" fontAlgn="base">
      <a:spcBef>
        <a:spcPct val="0"/>
      </a:spcBef>
      <a:spcAft>
        <a:spcPct val="0"/>
      </a:spcAft>
      <a:defRPr sz="2500" kern="1200">
        <a:solidFill>
          <a:schemeClr val="tx1"/>
        </a:solidFill>
        <a:latin typeface="Times New Roman" pitchFamily="27" charset="0"/>
        <a:ea typeface="+mn-ea"/>
        <a:cs typeface="+mn-cs"/>
      </a:defRPr>
    </a:lvl1pPr>
    <a:lvl2pPr marL="391864" algn="l" rtl="0" fontAlgn="base">
      <a:spcBef>
        <a:spcPct val="0"/>
      </a:spcBef>
      <a:spcAft>
        <a:spcPct val="0"/>
      </a:spcAft>
      <a:defRPr sz="2500" kern="1200">
        <a:solidFill>
          <a:schemeClr val="tx1"/>
        </a:solidFill>
        <a:latin typeface="Times New Roman" pitchFamily="27" charset="0"/>
        <a:ea typeface="+mn-ea"/>
        <a:cs typeface="+mn-cs"/>
      </a:defRPr>
    </a:lvl2pPr>
    <a:lvl3pPr marL="783729" algn="l" rtl="0" fontAlgn="base">
      <a:spcBef>
        <a:spcPct val="0"/>
      </a:spcBef>
      <a:spcAft>
        <a:spcPct val="0"/>
      </a:spcAft>
      <a:defRPr sz="2500" kern="1200">
        <a:solidFill>
          <a:schemeClr val="tx1"/>
        </a:solidFill>
        <a:latin typeface="Times New Roman" pitchFamily="27" charset="0"/>
        <a:ea typeface="+mn-ea"/>
        <a:cs typeface="+mn-cs"/>
      </a:defRPr>
    </a:lvl3pPr>
    <a:lvl4pPr marL="1175593" algn="l" rtl="0" fontAlgn="base">
      <a:spcBef>
        <a:spcPct val="0"/>
      </a:spcBef>
      <a:spcAft>
        <a:spcPct val="0"/>
      </a:spcAft>
      <a:defRPr sz="2500" kern="1200">
        <a:solidFill>
          <a:schemeClr val="tx1"/>
        </a:solidFill>
        <a:latin typeface="Times New Roman" pitchFamily="27" charset="0"/>
        <a:ea typeface="+mn-ea"/>
        <a:cs typeface="+mn-cs"/>
      </a:defRPr>
    </a:lvl4pPr>
    <a:lvl5pPr marL="1567457" algn="l" rtl="0" fontAlgn="base">
      <a:spcBef>
        <a:spcPct val="0"/>
      </a:spcBef>
      <a:spcAft>
        <a:spcPct val="0"/>
      </a:spcAft>
      <a:defRPr sz="2500" kern="1200">
        <a:solidFill>
          <a:schemeClr val="tx1"/>
        </a:solidFill>
        <a:latin typeface="Times New Roman" pitchFamily="27" charset="0"/>
        <a:ea typeface="+mn-ea"/>
        <a:cs typeface="+mn-cs"/>
      </a:defRPr>
    </a:lvl5pPr>
    <a:lvl6pPr marL="1959321" algn="l" defTabSz="783729" rtl="0" eaLnBrk="1" latinLnBrk="0" hangingPunct="1">
      <a:defRPr sz="2500" kern="1200">
        <a:solidFill>
          <a:schemeClr val="tx1"/>
        </a:solidFill>
        <a:latin typeface="Times New Roman" pitchFamily="27" charset="0"/>
        <a:ea typeface="+mn-ea"/>
        <a:cs typeface="+mn-cs"/>
      </a:defRPr>
    </a:lvl6pPr>
    <a:lvl7pPr marL="2351186" algn="l" defTabSz="783729" rtl="0" eaLnBrk="1" latinLnBrk="0" hangingPunct="1">
      <a:defRPr sz="2500" kern="1200">
        <a:solidFill>
          <a:schemeClr val="tx1"/>
        </a:solidFill>
        <a:latin typeface="Times New Roman" pitchFamily="27" charset="0"/>
        <a:ea typeface="+mn-ea"/>
        <a:cs typeface="+mn-cs"/>
      </a:defRPr>
    </a:lvl7pPr>
    <a:lvl8pPr marL="2743051" algn="l" defTabSz="783729" rtl="0" eaLnBrk="1" latinLnBrk="0" hangingPunct="1">
      <a:defRPr sz="2500" kern="1200">
        <a:solidFill>
          <a:schemeClr val="tx1"/>
        </a:solidFill>
        <a:latin typeface="Times New Roman" pitchFamily="27" charset="0"/>
        <a:ea typeface="+mn-ea"/>
        <a:cs typeface="+mn-cs"/>
      </a:defRPr>
    </a:lvl8pPr>
    <a:lvl9pPr marL="3134915" algn="l" defTabSz="783729" rtl="0" eaLnBrk="1" latinLnBrk="0" hangingPunct="1">
      <a:defRPr sz="2500" kern="1200">
        <a:solidFill>
          <a:schemeClr val="tx1"/>
        </a:solidFill>
        <a:latin typeface="Times New Roman" pitchFamily="27" charset="0"/>
        <a:ea typeface="+mn-ea"/>
        <a:cs typeface="+mn-cs"/>
      </a:defRPr>
    </a:lvl9pPr>
  </p:defaultTextStyle>
  <p:extLst>
    <p:ext uri="{EFAFB233-063F-42B5-8137-9DF3F51BA10A}">
      <p15:sldGuideLst xmlns:p15="http://schemas.microsoft.com/office/powerpoint/2012/main">
        <p15:guide id="1" orient="horz" pos="9216">
          <p15:clr>
            <a:srgbClr val="A4A3A4"/>
          </p15:clr>
        </p15:guide>
        <p15:guide id="2" pos="115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212E"/>
    <a:srgbClr val="71B1C8"/>
    <a:srgbClr val="A2D683"/>
    <a:srgbClr val="FDF3DE"/>
    <a:srgbClr val="000066"/>
    <a:srgbClr val="FF0000"/>
    <a:srgbClr val="66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1538" autoAdjust="0"/>
    <p:restoredTop sz="95280" autoAdjust="0"/>
  </p:normalViewPr>
  <p:slideViewPr>
    <p:cSldViewPr snapToGrid="0" showGuides="1">
      <p:cViewPr varScale="1">
        <p:scale>
          <a:sx n="19" d="100"/>
          <a:sy n="19" d="100"/>
        </p:scale>
        <p:origin x="2246" y="163"/>
      </p:cViewPr>
      <p:guideLst>
        <p:guide orient="horz" pos="9216"/>
        <p:guide pos="115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defTabSz="1273175">
              <a:defRPr sz="1600" smtClean="0"/>
            </a:lvl1pPr>
          </a:lstStyle>
          <a:p>
            <a:pPr>
              <a:defRPr/>
            </a:pPr>
            <a:endParaRPr lang="en-US"/>
          </a:p>
        </p:txBody>
      </p:sp>
      <p:sp>
        <p:nvSpPr>
          <p:cNvPr id="4099" name="Rectangle 3"/>
          <p:cNvSpPr>
            <a:spLocks noGrp="1" noChangeArrowheads="1"/>
          </p:cNvSpPr>
          <p:nvPr>
            <p:ph type="dt" sz="quarter" idx="1"/>
          </p:nvPr>
        </p:nvSpPr>
        <p:spPr bwMode="auto">
          <a:xfrm>
            <a:off x="532130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algn="r" defTabSz="1273175">
              <a:defRPr sz="1600" smtClean="0"/>
            </a:lvl1pPr>
          </a:lstStyle>
          <a:p>
            <a:pPr>
              <a:defRPr/>
            </a:pPr>
            <a:endParaRPr lang="en-US"/>
          </a:p>
        </p:txBody>
      </p:sp>
      <p:sp>
        <p:nvSpPr>
          <p:cNvPr id="4100" name="Rectangle 4"/>
          <p:cNvSpPr>
            <a:spLocks noGrp="1" noChangeArrowheads="1"/>
          </p:cNvSpPr>
          <p:nvPr>
            <p:ph type="ftr" sz="quarter" idx="2"/>
          </p:nvPr>
        </p:nvSpPr>
        <p:spPr bwMode="auto">
          <a:xfrm>
            <a:off x="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defTabSz="1273175">
              <a:defRPr sz="1600" smtClean="0"/>
            </a:lvl1pPr>
          </a:lstStyle>
          <a:p>
            <a:pPr>
              <a:defRPr/>
            </a:pPr>
            <a:endParaRPr lang="en-US"/>
          </a:p>
        </p:txBody>
      </p:sp>
      <p:sp>
        <p:nvSpPr>
          <p:cNvPr id="4101" name="Rectangle 5"/>
          <p:cNvSpPr>
            <a:spLocks noGrp="1" noChangeArrowheads="1"/>
          </p:cNvSpPr>
          <p:nvPr>
            <p:ph type="sldNum" sz="quarter" idx="3"/>
          </p:nvPr>
        </p:nvSpPr>
        <p:spPr bwMode="auto">
          <a:xfrm>
            <a:off x="532130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algn="r" defTabSz="1273175">
              <a:defRPr sz="1600" smtClean="0"/>
            </a:lvl1pPr>
          </a:lstStyle>
          <a:p>
            <a:pPr>
              <a:defRPr/>
            </a:pPr>
            <a:fld id="{12B199BC-D0CF-4DA5-9741-A0772C9FEDEF}" type="slidenum">
              <a:rPr lang="en-US"/>
              <a:pPr>
                <a:defRPr/>
              </a:pPr>
              <a:t>‹#›</a:t>
            </a:fld>
            <a:endParaRPr lang="en-US"/>
          </a:p>
        </p:txBody>
      </p:sp>
    </p:spTree>
    <p:extLst>
      <p:ext uri="{BB962C8B-B14F-4D97-AF65-F5344CB8AC3E}">
        <p14:creationId xmlns:p14="http://schemas.microsoft.com/office/powerpoint/2010/main" val="1896325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4059238"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defTabSz="273050">
              <a:defRPr sz="400" smtClean="0"/>
            </a:lvl1pPr>
          </a:lstStyle>
          <a:p>
            <a:pPr>
              <a:defRPr/>
            </a:pPr>
            <a:endParaRPr lang="en-US"/>
          </a:p>
        </p:txBody>
      </p:sp>
      <p:sp>
        <p:nvSpPr>
          <p:cNvPr id="7171" name="Rectangle 3"/>
          <p:cNvSpPr>
            <a:spLocks noGrp="1" noChangeArrowheads="1"/>
          </p:cNvSpPr>
          <p:nvPr>
            <p:ph type="dt" idx="1"/>
          </p:nvPr>
        </p:nvSpPr>
        <p:spPr bwMode="auto">
          <a:xfrm>
            <a:off x="5314950" y="0"/>
            <a:ext cx="4081463"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algn="r" defTabSz="273050">
              <a:defRPr sz="400" smtClean="0"/>
            </a:lvl1pPr>
          </a:lstStyle>
          <a:p>
            <a:pPr>
              <a:defRPr/>
            </a:pPr>
            <a:endParaRPr lang="en-US"/>
          </a:p>
        </p:txBody>
      </p:sp>
      <p:sp>
        <p:nvSpPr>
          <p:cNvPr id="3076" name="Rectangle 4"/>
          <p:cNvSpPr>
            <a:spLocks noGrp="1" noRot="1" noChangeAspect="1" noChangeArrowheads="1" noTextEdit="1"/>
          </p:cNvSpPr>
          <p:nvPr>
            <p:ph type="sldImg" idx="2"/>
          </p:nvPr>
        </p:nvSpPr>
        <p:spPr bwMode="auto">
          <a:xfrm>
            <a:off x="1704975" y="962025"/>
            <a:ext cx="5986463" cy="47894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1255713" y="6072188"/>
            <a:ext cx="6884987" cy="5751512"/>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12122150"/>
            <a:ext cx="4059238"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defTabSz="273050">
              <a:defRPr sz="400" smtClean="0"/>
            </a:lvl1pPr>
          </a:lstStyle>
          <a:p>
            <a:pPr>
              <a:defRPr/>
            </a:pPr>
            <a:endParaRPr lang="en-US"/>
          </a:p>
        </p:txBody>
      </p:sp>
      <p:sp>
        <p:nvSpPr>
          <p:cNvPr id="7175" name="Rectangle 7"/>
          <p:cNvSpPr>
            <a:spLocks noGrp="1" noChangeArrowheads="1"/>
          </p:cNvSpPr>
          <p:nvPr>
            <p:ph type="sldNum" sz="quarter" idx="5"/>
          </p:nvPr>
        </p:nvSpPr>
        <p:spPr bwMode="auto">
          <a:xfrm>
            <a:off x="5314950" y="12122150"/>
            <a:ext cx="4081463"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algn="r" defTabSz="273050">
              <a:defRPr sz="400" smtClean="0"/>
            </a:lvl1pPr>
          </a:lstStyle>
          <a:p>
            <a:pPr>
              <a:defRPr/>
            </a:pPr>
            <a:fld id="{0D4418BF-7CE8-4AC4-BC3B-111C69096913}" type="slidenum">
              <a:rPr lang="en-US"/>
              <a:pPr>
                <a:defRPr/>
              </a:pPr>
              <a:t>‹#›</a:t>
            </a:fld>
            <a:endParaRPr lang="en-US"/>
          </a:p>
        </p:txBody>
      </p:sp>
    </p:spTree>
    <p:extLst>
      <p:ext uri="{BB962C8B-B14F-4D97-AF65-F5344CB8AC3E}">
        <p14:creationId xmlns:p14="http://schemas.microsoft.com/office/powerpoint/2010/main" val="2398734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Times New Roman" pitchFamily="27" charset="0"/>
        <a:ea typeface="+mn-ea"/>
        <a:cs typeface="+mn-cs"/>
      </a:defRPr>
    </a:lvl1pPr>
    <a:lvl2pPr marL="391864" algn="l" rtl="0" eaLnBrk="0" fontAlgn="base" hangingPunct="0">
      <a:spcBef>
        <a:spcPct val="30000"/>
      </a:spcBef>
      <a:spcAft>
        <a:spcPct val="0"/>
      </a:spcAft>
      <a:defRPr sz="1000" kern="1200">
        <a:solidFill>
          <a:schemeClr val="tx1"/>
        </a:solidFill>
        <a:latin typeface="Times New Roman" pitchFamily="27" charset="0"/>
        <a:ea typeface="+mn-ea"/>
        <a:cs typeface="+mn-cs"/>
      </a:defRPr>
    </a:lvl2pPr>
    <a:lvl3pPr marL="783729" algn="l" rtl="0" eaLnBrk="0" fontAlgn="base" hangingPunct="0">
      <a:spcBef>
        <a:spcPct val="30000"/>
      </a:spcBef>
      <a:spcAft>
        <a:spcPct val="0"/>
      </a:spcAft>
      <a:defRPr sz="1000" kern="1200">
        <a:solidFill>
          <a:schemeClr val="tx1"/>
        </a:solidFill>
        <a:latin typeface="Times New Roman" pitchFamily="27" charset="0"/>
        <a:ea typeface="+mn-ea"/>
        <a:cs typeface="+mn-cs"/>
      </a:defRPr>
    </a:lvl3pPr>
    <a:lvl4pPr marL="1175593" algn="l" rtl="0" eaLnBrk="0" fontAlgn="base" hangingPunct="0">
      <a:spcBef>
        <a:spcPct val="30000"/>
      </a:spcBef>
      <a:spcAft>
        <a:spcPct val="0"/>
      </a:spcAft>
      <a:defRPr sz="1000" kern="1200">
        <a:solidFill>
          <a:schemeClr val="tx1"/>
        </a:solidFill>
        <a:latin typeface="Times New Roman" pitchFamily="27" charset="0"/>
        <a:ea typeface="+mn-ea"/>
        <a:cs typeface="+mn-cs"/>
      </a:defRPr>
    </a:lvl4pPr>
    <a:lvl5pPr marL="1567457" algn="l" rtl="0" eaLnBrk="0" fontAlgn="base" hangingPunct="0">
      <a:spcBef>
        <a:spcPct val="30000"/>
      </a:spcBef>
      <a:spcAft>
        <a:spcPct val="0"/>
      </a:spcAft>
      <a:defRPr sz="1000" kern="1200">
        <a:solidFill>
          <a:schemeClr val="tx1"/>
        </a:solidFill>
        <a:latin typeface="Times New Roman" pitchFamily="27" charset="0"/>
        <a:ea typeface="+mn-ea"/>
        <a:cs typeface="+mn-cs"/>
      </a:defRPr>
    </a:lvl5pPr>
    <a:lvl6pPr marL="1959321" algn="l" defTabSz="783729" rtl="0" eaLnBrk="1" latinLnBrk="0" hangingPunct="1">
      <a:defRPr sz="1000" kern="1200">
        <a:solidFill>
          <a:schemeClr val="tx1"/>
        </a:solidFill>
        <a:latin typeface="+mn-lt"/>
        <a:ea typeface="+mn-ea"/>
        <a:cs typeface="+mn-cs"/>
      </a:defRPr>
    </a:lvl6pPr>
    <a:lvl7pPr marL="2351186" algn="l" defTabSz="783729" rtl="0" eaLnBrk="1" latinLnBrk="0" hangingPunct="1">
      <a:defRPr sz="1000" kern="1200">
        <a:solidFill>
          <a:schemeClr val="tx1"/>
        </a:solidFill>
        <a:latin typeface="+mn-lt"/>
        <a:ea typeface="+mn-ea"/>
        <a:cs typeface="+mn-cs"/>
      </a:defRPr>
    </a:lvl7pPr>
    <a:lvl8pPr marL="2743051" algn="l" defTabSz="783729" rtl="0" eaLnBrk="1" latinLnBrk="0" hangingPunct="1">
      <a:defRPr sz="1000" kern="1200">
        <a:solidFill>
          <a:schemeClr val="tx1"/>
        </a:solidFill>
        <a:latin typeface="+mn-lt"/>
        <a:ea typeface="+mn-ea"/>
        <a:cs typeface="+mn-cs"/>
      </a:defRPr>
    </a:lvl8pPr>
    <a:lvl9pPr marL="3134915" algn="l" defTabSz="783729"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9089625"/>
            <a:ext cx="31089600" cy="6272011"/>
          </a:xfrm>
          <a:prstGeom prst="rect">
            <a:avLst/>
          </a:prstGeom>
        </p:spPr>
        <p:txBody>
          <a:bodyPr lIns="90187" tIns="45094" rIns="90187" bIns="45094"/>
          <a:lstStyle/>
          <a:p>
            <a:r>
              <a:rPr lang="en-US"/>
              <a:t>Click to edit Master title style</a:t>
            </a:r>
          </a:p>
        </p:txBody>
      </p:sp>
      <p:sp>
        <p:nvSpPr>
          <p:cNvPr id="3" name="Subtitle 2"/>
          <p:cNvSpPr>
            <a:spLocks noGrp="1"/>
          </p:cNvSpPr>
          <p:nvPr>
            <p:ph type="subTitle" idx="1"/>
          </p:nvPr>
        </p:nvSpPr>
        <p:spPr>
          <a:xfrm>
            <a:off x="5486400" y="16580835"/>
            <a:ext cx="25603200" cy="7478332"/>
          </a:xfrm>
          <a:prstGeom prst="rect">
            <a:avLst/>
          </a:prstGeom>
        </p:spPr>
        <p:txBody>
          <a:bodyPr lIns="90187" tIns="45094" rIns="90187" bIns="45094"/>
          <a:lstStyle>
            <a:lvl1pPr marL="0" indent="0" algn="ctr">
              <a:buNone/>
              <a:defRPr/>
            </a:lvl1pPr>
            <a:lvl2pPr marL="391864" indent="0" algn="ctr">
              <a:buNone/>
              <a:defRPr/>
            </a:lvl2pPr>
            <a:lvl3pPr marL="783729" indent="0" algn="ctr">
              <a:buNone/>
              <a:defRPr/>
            </a:lvl3pPr>
            <a:lvl4pPr marL="1175593" indent="0" algn="ctr">
              <a:buNone/>
              <a:defRPr/>
            </a:lvl4pPr>
            <a:lvl5pPr marL="1567457" indent="0" algn="ctr">
              <a:buNone/>
              <a:defRPr/>
            </a:lvl5pPr>
            <a:lvl6pPr marL="1959321" indent="0" algn="ctr">
              <a:buNone/>
              <a:defRPr/>
            </a:lvl6pPr>
            <a:lvl7pPr marL="2351186" indent="0" algn="ctr">
              <a:buNone/>
              <a:defRPr/>
            </a:lvl7pPr>
            <a:lvl8pPr marL="2743051" indent="0" algn="ctr">
              <a:buNone/>
              <a:defRPr/>
            </a:lvl8pPr>
            <a:lvl9pPr marL="3134915"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6" name="Rectangle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97FD4991-B0AA-4C78-9F45-3F23A133B37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741864" y="2601532"/>
            <a:ext cx="31092275" cy="4876800"/>
          </a:xfrm>
          <a:prstGeom prst="rect">
            <a:avLst/>
          </a:prstGeom>
        </p:spPr>
        <p:txBody>
          <a:bodyPr lIns="90187" tIns="45094" rIns="90187" bIns="45094"/>
          <a:lstStyle/>
          <a:p>
            <a:r>
              <a:rPr lang="en-US"/>
              <a:t>Click to edit Master title style</a:t>
            </a:r>
          </a:p>
        </p:txBody>
      </p:sp>
      <p:sp>
        <p:nvSpPr>
          <p:cNvPr id="3" name="Vertical Text Placeholder 2"/>
          <p:cNvSpPr>
            <a:spLocks noGrp="1"/>
          </p:cNvSpPr>
          <p:nvPr>
            <p:ph type="body" orient="vert" idx="1"/>
          </p:nvPr>
        </p:nvSpPr>
        <p:spPr>
          <a:xfrm>
            <a:off x="2741864" y="8455696"/>
            <a:ext cx="31092275" cy="17553904"/>
          </a:xfrm>
          <a:prstGeom prst="rect">
            <a:avLst/>
          </a:prstGeom>
        </p:spPr>
        <p:txBody>
          <a:bodyPr vert="eaVert" lIns="90187" tIns="45094" rIns="90187" bIns="4509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6" name="Rectangle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9C542859-F12A-449A-AC2B-FAA8DA0E01C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061738" y="2601533"/>
            <a:ext cx="7772400" cy="23408068"/>
          </a:xfrm>
          <a:prstGeom prst="rect">
            <a:avLst/>
          </a:prstGeom>
        </p:spPr>
        <p:txBody>
          <a:bodyPr vert="eaVert" lIns="90187" tIns="45094" rIns="90187" bIns="45094"/>
          <a:lstStyle/>
          <a:p>
            <a:r>
              <a:rPr lang="en-US"/>
              <a:t>Click to edit Master title style</a:t>
            </a:r>
          </a:p>
        </p:txBody>
      </p:sp>
      <p:sp>
        <p:nvSpPr>
          <p:cNvPr id="3" name="Vertical Text Placeholder 2"/>
          <p:cNvSpPr>
            <a:spLocks noGrp="1"/>
          </p:cNvSpPr>
          <p:nvPr>
            <p:ph type="body" orient="vert" idx="1"/>
          </p:nvPr>
        </p:nvSpPr>
        <p:spPr>
          <a:xfrm>
            <a:off x="2741865" y="2601533"/>
            <a:ext cx="23191537" cy="23408068"/>
          </a:xfrm>
          <a:prstGeom prst="rect">
            <a:avLst/>
          </a:prstGeom>
        </p:spPr>
        <p:txBody>
          <a:bodyPr vert="eaVert" lIns="90187" tIns="45094" rIns="90187" bIns="4509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6" name="Rectangle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20DF5ECC-1565-4C5A-A3E7-30DD94B6534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1864" y="2601532"/>
            <a:ext cx="31092275" cy="4876800"/>
          </a:xfrm>
          <a:prstGeom prst="rect">
            <a:avLst/>
          </a:prstGeom>
        </p:spPr>
        <p:txBody>
          <a:bodyPr lIns="90187" tIns="45094" rIns="90187" bIns="45094"/>
          <a:lstStyle/>
          <a:p>
            <a:r>
              <a:rPr lang="en-US"/>
              <a:t>Click to edit Master title style</a:t>
            </a:r>
          </a:p>
        </p:txBody>
      </p:sp>
      <p:sp>
        <p:nvSpPr>
          <p:cNvPr id="3" name="Content Placeholder 2"/>
          <p:cNvSpPr>
            <a:spLocks noGrp="1"/>
          </p:cNvSpPr>
          <p:nvPr>
            <p:ph idx="1"/>
          </p:nvPr>
        </p:nvSpPr>
        <p:spPr>
          <a:xfrm>
            <a:off x="2741864" y="8455696"/>
            <a:ext cx="31092275" cy="17553904"/>
          </a:xfrm>
          <a:prstGeom prst="rect">
            <a:avLst/>
          </a:prstGeom>
        </p:spPr>
        <p:txBody>
          <a:bodyPr lIns="90187" tIns="45094" rIns="90187" bIns="4509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6" name="Rectangle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961C8139-951B-4346-AB20-7923F52BA5A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917" y="18803156"/>
            <a:ext cx="31089600" cy="5811234"/>
          </a:xfrm>
          <a:prstGeom prst="rect">
            <a:avLst/>
          </a:prstGeom>
        </p:spPr>
        <p:txBody>
          <a:bodyPr lIns="90187" tIns="45094" rIns="90187" bIns="45094" anchor="t"/>
          <a:lstStyle>
            <a:lvl1pPr algn="l">
              <a:defRPr sz="3500" b="1" cap="all"/>
            </a:lvl1pPr>
          </a:lstStyle>
          <a:p>
            <a:r>
              <a:rPr lang="en-US"/>
              <a:t>Click to edit Master title style</a:t>
            </a:r>
          </a:p>
        </p:txBody>
      </p:sp>
      <p:sp>
        <p:nvSpPr>
          <p:cNvPr id="3" name="Text Placeholder 2"/>
          <p:cNvSpPr>
            <a:spLocks noGrp="1"/>
          </p:cNvSpPr>
          <p:nvPr>
            <p:ph type="body" idx="1"/>
          </p:nvPr>
        </p:nvSpPr>
        <p:spPr>
          <a:xfrm>
            <a:off x="2888917" y="12402357"/>
            <a:ext cx="31089600" cy="6400800"/>
          </a:xfrm>
          <a:prstGeom prst="rect">
            <a:avLst/>
          </a:prstGeom>
        </p:spPr>
        <p:txBody>
          <a:bodyPr lIns="90187" tIns="45094" rIns="90187" bIns="45094" anchor="b"/>
          <a:lstStyle>
            <a:lvl1pPr marL="0" indent="0">
              <a:buNone/>
              <a:defRPr sz="1700"/>
            </a:lvl1pPr>
            <a:lvl2pPr marL="391864" indent="0">
              <a:buNone/>
              <a:defRPr sz="1500"/>
            </a:lvl2pPr>
            <a:lvl3pPr marL="783729" indent="0">
              <a:buNone/>
              <a:defRPr sz="1400"/>
            </a:lvl3pPr>
            <a:lvl4pPr marL="1175593" indent="0">
              <a:buNone/>
              <a:defRPr sz="1200"/>
            </a:lvl4pPr>
            <a:lvl5pPr marL="1567457" indent="0">
              <a:buNone/>
              <a:defRPr sz="1200"/>
            </a:lvl5pPr>
            <a:lvl6pPr marL="1959321" indent="0">
              <a:buNone/>
              <a:defRPr sz="1200"/>
            </a:lvl6pPr>
            <a:lvl7pPr marL="2351186" indent="0">
              <a:buNone/>
              <a:defRPr sz="1200"/>
            </a:lvl7pPr>
            <a:lvl8pPr marL="2743051" indent="0">
              <a:buNone/>
              <a:defRPr sz="1200"/>
            </a:lvl8pPr>
            <a:lvl9pPr marL="3134915" indent="0">
              <a:buNone/>
              <a:defRPr sz="1200"/>
            </a:lvl9pPr>
          </a:lstStyle>
          <a:p>
            <a:pPr lvl="0"/>
            <a:r>
              <a:rPr lang="en-US"/>
              <a:t>Click to edit Master text styles</a:t>
            </a:r>
          </a:p>
        </p:txBody>
      </p:sp>
      <p:sp>
        <p:nvSpPr>
          <p:cNvPr id="4" name="Rectangle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6" name="Rectangle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64600EBC-7D1B-49A5-86C2-37AAAE67778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41864" y="2601532"/>
            <a:ext cx="31092275" cy="4876800"/>
          </a:xfrm>
          <a:prstGeom prst="rect">
            <a:avLst/>
          </a:prstGeom>
        </p:spPr>
        <p:txBody>
          <a:bodyPr lIns="90187" tIns="45094" rIns="90187" bIns="45094"/>
          <a:lstStyle/>
          <a:p>
            <a:r>
              <a:rPr lang="en-US"/>
              <a:t>Click to edit Master title style</a:t>
            </a:r>
          </a:p>
        </p:txBody>
      </p:sp>
      <p:sp>
        <p:nvSpPr>
          <p:cNvPr id="3" name="Content Placeholder 2"/>
          <p:cNvSpPr>
            <a:spLocks noGrp="1"/>
          </p:cNvSpPr>
          <p:nvPr>
            <p:ph sz="half" idx="1"/>
          </p:nvPr>
        </p:nvSpPr>
        <p:spPr>
          <a:xfrm>
            <a:off x="2741866" y="8455696"/>
            <a:ext cx="15481967" cy="17553904"/>
          </a:xfrm>
          <a:prstGeom prst="rect">
            <a:avLst/>
          </a:prstGeom>
        </p:spPr>
        <p:txBody>
          <a:bodyPr lIns="90187" tIns="45094" rIns="90187" bIns="45094"/>
          <a:lstStyle>
            <a:lvl1pPr>
              <a:defRPr sz="2500"/>
            </a:lvl1pPr>
            <a:lvl2pPr>
              <a:defRPr sz="21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352170" y="8455696"/>
            <a:ext cx="15481968" cy="17553904"/>
          </a:xfrm>
          <a:prstGeom prst="rect">
            <a:avLst/>
          </a:prstGeom>
        </p:spPr>
        <p:txBody>
          <a:bodyPr lIns="90187" tIns="45094" rIns="90187" bIns="45094"/>
          <a:lstStyle>
            <a:lvl1pPr>
              <a:defRPr sz="2500"/>
            </a:lvl1pPr>
            <a:lvl2pPr>
              <a:defRPr sz="21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6" name="Footer Placeholder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7" name="Slide Number Placeholder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83796770-0A6D-4276-A1D0-832F75DE5CD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171978"/>
            <a:ext cx="32918400" cy="4876800"/>
          </a:xfrm>
          <a:prstGeom prst="rect">
            <a:avLst/>
          </a:prstGeom>
        </p:spPr>
        <p:txBody>
          <a:bodyPr lIns="90187" tIns="45094" rIns="90187" bIns="45094"/>
          <a:lstStyle>
            <a:lvl1pPr>
              <a:defRPr/>
            </a:lvl1pPr>
          </a:lstStyle>
          <a:p>
            <a:r>
              <a:rPr lang="en-US"/>
              <a:t>Click to edit Master title style</a:t>
            </a:r>
          </a:p>
        </p:txBody>
      </p:sp>
      <p:sp>
        <p:nvSpPr>
          <p:cNvPr id="3" name="Text Placeholder 2"/>
          <p:cNvSpPr>
            <a:spLocks noGrp="1"/>
          </p:cNvSpPr>
          <p:nvPr>
            <p:ph type="body" idx="1"/>
          </p:nvPr>
        </p:nvSpPr>
        <p:spPr>
          <a:xfrm>
            <a:off x="1828801" y="6549624"/>
            <a:ext cx="16161084" cy="2730322"/>
          </a:xfrm>
          <a:prstGeom prst="rect">
            <a:avLst/>
          </a:prstGeom>
        </p:spPr>
        <p:txBody>
          <a:bodyPr lIns="90187" tIns="45094" rIns="90187" bIns="45094" anchor="b"/>
          <a:lstStyle>
            <a:lvl1pPr marL="0" indent="0">
              <a:buNone/>
              <a:defRPr sz="2100" b="1"/>
            </a:lvl1pPr>
            <a:lvl2pPr marL="391864" indent="0">
              <a:buNone/>
              <a:defRPr sz="1700" b="1"/>
            </a:lvl2pPr>
            <a:lvl3pPr marL="783729" indent="0">
              <a:buNone/>
              <a:defRPr sz="1500" b="1"/>
            </a:lvl3pPr>
            <a:lvl4pPr marL="1175593" indent="0">
              <a:buNone/>
              <a:defRPr sz="1400" b="1"/>
            </a:lvl4pPr>
            <a:lvl5pPr marL="1567457" indent="0">
              <a:buNone/>
              <a:defRPr sz="1400" b="1"/>
            </a:lvl5pPr>
            <a:lvl6pPr marL="1959321" indent="0">
              <a:buNone/>
              <a:defRPr sz="1400" b="1"/>
            </a:lvl6pPr>
            <a:lvl7pPr marL="2351186" indent="0">
              <a:buNone/>
              <a:defRPr sz="1400" b="1"/>
            </a:lvl7pPr>
            <a:lvl8pPr marL="2743051" indent="0">
              <a:buNone/>
              <a:defRPr sz="1400" b="1"/>
            </a:lvl8pPr>
            <a:lvl9pPr marL="3134915" indent="0">
              <a:buNone/>
              <a:defRPr sz="1400" b="1"/>
            </a:lvl9pPr>
          </a:lstStyle>
          <a:p>
            <a:pPr lvl="0"/>
            <a:r>
              <a:rPr lang="en-US"/>
              <a:t>Click to edit Master text styles</a:t>
            </a:r>
          </a:p>
        </p:txBody>
      </p:sp>
      <p:sp>
        <p:nvSpPr>
          <p:cNvPr id="4" name="Content Placeholder 3"/>
          <p:cNvSpPr>
            <a:spLocks noGrp="1"/>
          </p:cNvSpPr>
          <p:nvPr>
            <p:ph sz="half" idx="2"/>
          </p:nvPr>
        </p:nvSpPr>
        <p:spPr>
          <a:xfrm>
            <a:off x="1828801" y="9279945"/>
            <a:ext cx="16161084" cy="16858444"/>
          </a:xfrm>
          <a:prstGeom prst="rect">
            <a:avLst/>
          </a:prstGeom>
        </p:spPr>
        <p:txBody>
          <a:bodyPr lIns="90187" tIns="45094" rIns="90187" bIns="45094"/>
          <a:lstStyle>
            <a:lvl1pPr>
              <a:defRPr sz="21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80769" y="6549624"/>
            <a:ext cx="16166432" cy="2730322"/>
          </a:xfrm>
          <a:prstGeom prst="rect">
            <a:avLst/>
          </a:prstGeom>
        </p:spPr>
        <p:txBody>
          <a:bodyPr lIns="90187" tIns="45094" rIns="90187" bIns="45094" anchor="b"/>
          <a:lstStyle>
            <a:lvl1pPr marL="0" indent="0">
              <a:buNone/>
              <a:defRPr sz="2100" b="1"/>
            </a:lvl1pPr>
            <a:lvl2pPr marL="391864" indent="0">
              <a:buNone/>
              <a:defRPr sz="1700" b="1"/>
            </a:lvl2pPr>
            <a:lvl3pPr marL="783729" indent="0">
              <a:buNone/>
              <a:defRPr sz="1500" b="1"/>
            </a:lvl3pPr>
            <a:lvl4pPr marL="1175593" indent="0">
              <a:buNone/>
              <a:defRPr sz="1400" b="1"/>
            </a:lvl4pPr>
            <a:lvl5pPr marL="1567457" indent="0">
              <a:buNone/>
              <a:defRPr sz="1400" b="1"/>
            </a:lvl5pPr>
            <a:lvl6pPr marL="1959321" indent="0">
              <a:buNone/>
              <a:defRPr sz="1400" b="1"/>
            </a:lvl6pPr>
            <a:lvl7pPr marL="2351186" indent="0">
              <a:buNone/>
              <a:defRPr sz="1400" b="1"/>
            </a:lvl7pPr>
            <a:lvl8pPr marL="2743051" indent="0">
              <a:buNone/>
              <a:defRPr sz="1400" b="1"/>
            </a:lvl8pPr>
            <a:lvl9pPr marL="3134915" indent="0">
              <a:buNone/>
              <a:defRPr sz="1400" b="1"/>
            </a:lvl9pPr>
          </a:lstStyle>
          <a:p>
            <a:pPr lvl="0"/>
            <a:r>
              <a:rPr lang="en-US"/>
              <a:t>Click to edit Master text styles</a:t>
            </a:r>
          </a:p>
        </p:txBody>
      </p:sp>
      <p:sp>
        <p:nvSpPr>
          <p:cNvPr id="6" name="Content Placeholder 5"/>
          <p:cNvSpPr>
            <a:spLocks noGrp="1"/>
          </p:cNvSpPr>
          <p:nvPr>
            <p:ph sz="quarter" idx="4"/>
          </p:nvPr>
        </p:nvSpPr>
        <p:spPr>
          <a:xfrm>
            <a:off x="18580769" y="9279945"/>
            <a:ext cx="16166432" cy="16858444"/>
          </a:xfrm>
          <a:prstGeom prst="rect">
            <a:avLst/>
          </a:prstGeom>
        </p:spPr>
        <p:txBody>
          <a:bodyPr lIns="90187" tIns="45094" rIns="90187" bIns="45094"/>
          <a:lstStyle>
            <a:lvl1pPr>
              <a:defRPr sz="21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8" name="Rectangle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9" name="Rectangle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B8FBEA6E-6B58-4CC6-8D61-D7A483A2103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41864" y="2601532"/>
            <a:ext cx="31092275" cy="4876800"/>
          </a:xfrm>
          <a:prstGeom prst="rect">
            <a:avLst/>
          </a:prstGeom>
        </p:spPr>
        <p:txBody>
          <a:bodyPr lIns="90187" tIns="45094" rIns="90187" bIns="45094"/>
          <a:lstStyle/>
          <a:p>
            <a:r>
              <a:rPr lang="en-US"/>
              <a:t>Click to edit Master title style</a:t>
            </a:r>
          </a:p>
        </p:txBody>
      </p:sp>
      <p:sp>
        <p:nvSpPr>
          <p:cNvPr id="3" name="Rectangle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4" name="Rectangle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5" name="Rectangle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497FA94F-F46C-4767-8B52-928E2037B18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3" name="Rectangle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4" name="Rectangle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4FEB4570-57DB-462E-93B8-C404F64FC1A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1" y="1164824"/>
            <a:ext cx="12032917" cy="4958367"/>
          </a:xfrm>
          <a:prstGeom prst="rect">
            <a:avLst/>
          </a:prstGeom>
        </p:spPr>
        <p:txBody>
          <a:bodyPr lIns="90187" tIns="45094" rIns="90187" bIns="45094" anchor="b"/>
          <a:lstStyle>
            <a:lvl1pPr algn="l">
              <a:defRPr sz="1700" b="1"/>
            </a:lvl1pPr>
          </a:lstStyle>
          <a:p>
            <a:r>
              <a:rPr lang="en-US"/>
              <a:t>Click to edit Master title style</a:t>
            </a:r>
          </a:p>
        </p:txBody>
      </p:sp>
      <p:sp>
        <p:nvSpPr>
          <p:cNvPr id="3" name="Content Placeholder 2"/>
          <p:cNvSpPr>
            <a:spLocks noGrp="1"/>
          </p:cNvSpPr>
          <p:nvPr>
            <p:ph idx="1"/>
          </p:nvPr>
        </p:nvSpPr>
        <p:spPr>
          <a:xfrm>
            <a:off x="14300201" y="1164823"/>
            <a:ext cx="20447000" cy="24973566"/>
          </a:xfrm>
          <a:prstGeom prst="rect">
            <a:avLst/>
          </a:prstGeom>
        </p:spPr>
        <p:txBody>
          <a:bodyPr lIns="90187" tIns="45094" rIns="90187" bIns="45094"/>
          <a:lstStyle>
            <a:lvl1pPr>
              <a:defRPr sz="2800"/>
            </a:lvl1pPr>
            <a:lvl2pPr>
              <a:defRPr sz="25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28801" y="6123190"/>
            <a:ext cx="12032917" cy="20015200"/>
          </a:xfrm>
          <a:prstGeom prst="rect">
            <a:avLst/>
          </a:prstGeom>
        </p:spPr>
        <p:txBody>
          <a:bodyPr lIns="90187" tIns="45094" rIns="90187" bIns="45094"/>
          <a:lstStyle>
            <a:lvl1pPr marL="0" indent="0">
              <a:buNone/>
              <a:defRPr sz="1200"/>
            </a:lvl1pPr>
            <a:lvl2pPr marL="391864" indent="0">
              <a:buNone/>
              <a:defRPr sz="1000"/>
            </a:lvl2pPr>
            <a:lvl3pPr marL="783729" indent="0">
              <a:buNone/>
              <a:defRPr sz="800"/>
            </a:lvl3pPr>
            <a:lvl4pPr marL="1175593" indent="0">
              <a:buNone/>
              <a:defRPr sz="800"/>
            </a:lvl4pPr>
            <a:lvl5pPr marL="1567457" indent="0">
              <a:buNone/>
              <a:defRPr sz="800"/>
            </a:lvl5pPr>
            <a:lvl6pPr marL="1959321" indent="0">
              <a:buNone/>
              <a:defRPr sz="800"/>
            </a:lvl6pPr>
            <a:lvl7pPr marL="2351186" indent="0">
              <a:buNone/>
              <a:defRPr sz="800"/>
            </a:lvl7pPr>
            <a:lvl8pPr marL="2743051" indent="0">
              <a:buNone/>
              <a:defRPr sz="800"/>
            </a:lvl8pPr>
            <a:lvl9pPr marL="3134915" indent="0">
              <a:buNone/>
              <a:defRPr sz="800"/>
            </a:lvl9pPr>
          </a:lstStyle>
          <a:p>
            <a:pPr lvl="0"/>
            <a:r>
              <a:rPr lang="en-US"/>
              <a:t>Click to edit Master text styles</a:t>
            </a:r>
          </a:p>
        </p:txBody>
      </p:sp>
      <p:sp>
        <p:nvSpPr>
          <p:cNvPr id="5" name="Date Placeholder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6" name="Footer Placeholder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7" name="Slide Number Placeholder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0B1BBA61-B487-4C09-AFBE-F608CC08827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484" y="20483134"/>
            <a:ext cx="21945600" cy="2416935"/>
          </a:xfrm>
          <a:prstGeom prst="rect">
            <a:avLst/>
          </a:prstGeom>
        </p:spPr>
        <p:txBody>
          <a:bodyPr lIns="90187" tIns="45094" rIns="90187" bIns="45094" anchor="b"/>
          <a:lstStyle>
            <a:lvl1pPr algn="l">
              <a:defRPr sz="1700" b="1"/>
            </a:lvl1pPr>
          </a:lstStyle>
          <a:p>
            <a:r>
              <a:rPr lang="en-US"/>
              <a:t>Click to edit Master title style</a:t>
            </a:r>
          </a:p>
        </p:txBody>
      </p:sp>
      <p:sp>
        <p:nvSpPr>
          <p:cNvPr id="3" name="Picture Placeholder 2"/>
          <p:cNvSpPr>
            <a:spLocks noGrp="1"/>
          </p:cNvSpPr>
          <p:nvPr>
            <p:ph type="pic" idx="1"/>
          </p:nvPr>
        </p:nvSpPr>
        <p:spPr>
          <a:xfrm>
            <a:off x="7169484" y="2614414"/>
            <a:ext cx="21945600" cy="17556766"/>
          </a:xfrm>
          <a:prstGeom prst="rect">
            <a:avLst/>
          </a:prstGeom>
        </p:spPr>
        <p:txBody>
          <a:bodyPr lIns="90187" tIns="45094" rIns="90187" bIns="45094"/>
          <a:lstStyle>
            <a:lvl1pPr marL="0" indent="0">
              <a:buNone/>
              <a:defRPr sz="2800"/>
            </a:lvl1pPr>
            <a:lvl2pPr marL="391864" indent="0">
              <a:buNone/>
              <a:defRPr sz="2500"/>
            </a:lvl2pPr>
            <a:lvl3pPr marL="783729" indent="0">
              <a:buNone/>
              <a:defRPr sz="2100"/>
            </a:lvl3pPr>
            <a:lvl4pPr marL="1175593" indent="0">
              <a:buNone/>
              <a:defRPr sz="1700"/>
            </a:lvl4pPr>
            <a:lvl5pPr marL="1567457" indent="0">
              <a:buNone/>
              <a:defRPr sz="1700"/>
            </a:lvl5pPr>
            <a:lvl6pPr marL="1959321" indent="0">
              <a:buNone/>
              <a:defRPr sz="1700"/>
            </a:lvl6pPr>
            <a:lvl7pPr marL="2351186" indent="0">
              <a:buNone/>
              <a:defRPr sz="1700"/>
            </a:lvl7pPr>
            <a:lvl8pPr marL="2743051" indent="0">
              <a:buNone/>
              <a:defRPr sz="1700"/>
            </a:lvl8pPr>
            <a:lvl9pPr marL="3134915" indent="0">
              <a:buNone/>
              <a:defRPr sz="1700"/>
            </a:lvl9pPr>
          </a:lstStyle>
          <a:p>
            <a:pPr lvl="0"/>
            <a:endParaRPr lang="en-US" noProof="0"/>
          </a:p>
        </p:txBody>
      </p:sp>
      <p:sp>
        <p:nvSpPr>
          <p:cNvPr id="4" name="Text Placeholder 3"/>
          <p:cNvSpPr>
            <a:spLocks noGrp="1"/>
          </p:cNvSpPr>
          <p:nvPr>
            <p:ph type="body" sz="half" idx="2"/>
          </p:nvPr>
        </p:nvSpPr>
        <p:spPr>
          <a:xfrm>
            <a:off x="7169484" y="22900068"/>
            <a:ext cx="21945600" cy="3434366"/>
          </a:xfrm>
          <a:prstGeom prst="rect">
            <a:avLst/>
          </a:prstGeom>
        </p:spPr>
        <p:txBody>
          <a:bodyPr lIns="90187" tIns="45094" rIns="90187" bIns="45094"/>
          <a:lstStyle>
            <a:lvl1pPr marL="0" indent="0">
              <a:buNone/>
              <a:defRPr sz="1200"/>
            </a:lvl1pPr>
            <a:lvl2pPr marL="391864" indent="0">
              <a:buNone/>
              <a:defRPr sz="1000"/>
            </a:lvl2pPr>
            <a:lvl3pPr marL="783729" indent="0">
              <a:buNone/>
              <a:defRPr sz="800"/>
            </a:lvl3pPr>
            <a:lvl4pPr marL="1175593" indent="0">
              <a:buNone/>
              <a:defRPr sz="800"/>
            </a:lvl4pPr>
            <a:lvl5pPr marL="1567457" indent="0">
              <a:buNone/>
              <a:defRPr sz="800"/>
            </a:lvl5pPr>
            <a:lvl6pPr marL="1959321" indent="0">
              <a:buNone/>
              <a:defRPr sz="800"/>
            </a:lvl6pPr>
            <a:lvl7pPr marL="2351186" indent="0">
              <a:buNone/>
              <a:defRPr sz="800"/>
            </a:lvl7pPr>
            <a:lvl8pPr marL="2743051" indent="0">
              <a:buNone/>
              <a:defRPr sz="800"/>
            </a:lvl8pPr>
            <a:lvl9pPr marL="3134915" indent="0">
              <a:buNone/>
              <a:defRPr sz="800"/>
            </a:lvl9pPr>
          </a:lstStyle>
          <a:p>
            <a:pPr lvl="0"/>
            <a:r>
              <a:rPr lang="en-US"/>
              <a:t>Click to edit Master text styles</a:t>
            </a:r>
          </a:p>
        </p:txBody>
      </p:sp>
      <p:sp>
        <p:nvSpPr>
          <p:cNvPr id="5" name="Date Placeholder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6" name="Footer Placeholder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7" name="Slide Number Placeholder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53EDBD1D-0B06-493F-9B9E-7B6F9BBD042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824760" rtl="0" eaLnBrk="0" fontAlgn="base" hangingPunct="0">
        <a:spcBef>
          <a:spcPct val="0"/>
        </a:spcBef>
        <a:spcAft>
          <a:spcPct val="0"/>
        </a:spcAft>
        <a:defRPr sz="18100">
          <a:solidFill>
            <a:schemeClr val="tx2"/>
          </a:solidFill>
          <a:latin typeface="+mj-lt"/>
          <a:ea typeface="+mj-ea"/>
          <a:cs typeface="+mj-cs"/>
        </a:defRPr>
      </a:lvl1pPr>
      <a:lvl2pPr algn="ctr" defTabSz="3824760" rtl="0" eaLnBrk="0" fontAlgn="base" hangingPunct="0">
        <a:spcBef>
          <a:spcPct val="0"/>
        </a:spcBef>
        <a:spcAft>
          <a:spcPct val="0"/>
        </a:spcAft>
        <a:defRPr sz="18100">
          <a:solidFill>
            <a:schemeClr val="tx2"/>
          </a:solidFill>
          <a:latin typeface="Times New Roman" pitchFamily="27" charset="0"/>
        </a:defRPr>
      </a:lvl2pPr>
      <a:lvl3pPr algn="ctr" defTabSz="3824760" rtl="0" eaLnBrk="0" fontAlgn="base" hangingPunct="0">
        <a:spcBef>
          <a:spcPct val="0"/>
        </a:spcBef>
        <a:spcAft>
          <a:spcPct val="0"/>
        </a:spcAft>
        <a:defRPr sz="18100">
          <a:solidFill>
            <a:schemeClr val="tx2"/>
          </a:solidFill>
          <a:latin typeface="Times New Roman" pitchFamily="27" charset="0"/>
        </a:defRPr>
      </a:lvl3pPr>
      <a:lvl4pPr algn="ctr" defTabSz="3824760" rtl="0" eaLnBrk="0" fontAlgn="base" hangingPunct="0">
        <a:spcBef>
          <a:spcPct val="0"/>
        </a:spcBef>
        <a:spcAft>
          <a:spcPct val="0"/>
        </a:spcAft>
        <a:defRPr sz="18100">
          <a:solidFill>
            <a:schemeClr val="tx2"/>
          </a:solidFill>
          <a:latin typeface="Times New Roman" pitchFamily="27" charset="0"/>
        </a:defRPr>
      </a:lvl4pPr>
      <a:lvl5pPr algn="ctr" defTabSz="3824760" rtl="0" eaLnBrk="0" fontAlgn="base" hangingPunct="0">
        <a:spcBef>
          <a:spcPct val="0"/>
        </a:spcBef>
        <a:spcAft>
          <a:spcPct val="0"/>
        </a:spcAft>
        <a:defRPr sz="18100">
          <a:solidFill>
            <a:schemeClr val="tx2"/>
          </a:solidFill>
          <a:latin typeface="Times New Roman" pitchFamily="27" charset="0"/>
        </a:defRPr>
      </a:lvl5pPr>
      <a:lvl6pPr marL="391864" algn="ctr" defTabSz="3824760" rtl="0" fontAlgn="base">
        <a:spcBef>
          <a:spcPct val="0"/>
        </a:spcBef>
        <a:spcAft>
          <a:spcPct val="0"/>
        </a:spcAft>
        <a:defRPr sz="18100">
          <a:solidFill>
            <a:schemeClr val="tx2"/>
          </a:solidFill>
          <a:latin typeface="Times New Roman" pitchFamily="27" charset="0"/>
        </a:defRPr>
      </a:lvl6pPr>
      <a:lvl7pPr marL="783729" algn="ctr" defTabSz="3824760" rtl="0" fontAlgn="base">
        <a:spcBef>
          <a:spcPct val="0"/>
        </a:spcBef>
        <a:spcAft>
          <a:spcPct val="0"/>
        </a:spcAft>
        <a:defRPr sz="18100">
          <a:solidFill>
            <a:schemeClr val="tx2"/>
          </a:solidFill>
          <a:latin typeface="Times New Roman" pitchFamily="27" charset="0"/>
        </a:defRPr>
      </a:lvl7pPr>
      <a:lvl8pPr marL="1175593" algn="ctr" defTabSz="3824760" rtl="0" fontAlgn="base">
        <a:spcBef>
          <a:spcPct val="0"/>
        </a:spcBef>
        <a:spcAft>
          <a:spcPct val="0"/>
        </a:spcAft>
        <a:defRPr sz="18100">
          <a:solidFill>
            <a:schemeClr val="tx2"/>
          </a:solidFill>
          <a:latin typeface="Times New Roman" pitchFamily="27" charset="0"/>
        </a:defRPr>
      </a:lvl8pPr>
      <a:lvl9pPr marL="1567457" algn="ctr" defTabSz="3824760" rtl="0" fontAlgn="base">
        <a:spcBef>
          <a:spcPct val="0"/>
        </a:spcBef>
        <a:spcAft>
          <a:spcPct val="0"/>
        </a:spcAft>
        <a:defRPr sz="18100">
          <a:solidFill>
            <a:schemeClr val="tx2"/>
          </a:solidFill>
          <a:latin typeface="Times New Roman" pitchFamily="27" charset="0"/>
        </a:defRPr>
      </a:lvl9pPr>
    </p:titleStyle>
    <p:bodyStyle>
      <a:lvl1pPr marL="1432755" indent="-1432755" algn="l" defTabSz="3824760" rtl="0" eaLnBrk="0" fontAlgn="base" hangingPunct="0">
        <a:spcBef>
          <a:spcPct val="20000"/>
        </a:spcBef>
        <a:spcAft>
          <a:spcPct val="0"/>
        </a:spcAft>
        <a:buChar char="•"/>
        <a:defRPr sz="13400">
          <a:solidFill>
            <a:schemeClr val="tx1"/>
          </a:solidFill>
          <a:latin typeface="+mn-lt"/>
          <a:ea typeface="+mn-ea"/>
          <a:cs typeface="+mn-cs"/>
        </a:defRPr>
      </a:lvl1pPr>
      <a:lvl2pPr marL="3104981" indent="-1193282" algn="l" defTabSz="3824760" rtl="0" eaLnBrk="0" fontAlgn="base" hangingPunct="0">
        <a:spcBef>
          <a:spcPct val="20000"/>
        </a:spcBef>
        <a:spcAft>
          <a:spcPct val="0"/>
        </a:spcAft>
        <a:buChar char="–"/>
        <a:defRPr sz="11400">
          <a:solidFill>
            <a:schemeClr val="tx1"/>
          </a:solidFill>
          <a:latin typeface="+mn-lt"/>
        </a:defRPr>
      </a:lvl2pPr>
      <a:lvl3pPr marL="4775847" indent="-951088" algn="l" defTabSz="3824760" rtl="0" eaLnBrk="0" fontAlgn="base" hangingPunct="0">
        <a:spcBef>
          <a:spcPct val="20000"/>
        </a:spcBef>
        <a:spcAft>
          <a:spcPct val="0"/>
        </a:spcAft>
        <a:buChar char="•"/>
        <a:defRPr sz="10100">
          <a:solidFill>
            <a:schemeClr val="tx1"/>
          </a:solidFill>
          <a:latin typeface="+mn-lt"/>
        </a:defRPr>
      </a:lvl3pPr>
      <a:lvl4pPr marL="6688907" indent="-952448" algn="l" defTabSz="3824760" rtl="0" eaLnBrk="0" fontAlgn="base" hangingPunct="0">
        <a:spcBef>
          <a:spcPct val="20000"/>
        </a:spcBef>
        <a:spcAft>
          <a:spcPct val="0"/>
        </a:spcAft>
        <a:buChar char="–"/>
        <a:defRPr sz="8400">
          <a:solidFill>
            <a:schemeClr val="tx1"/>
          </a:solidFill>
          <a:latin typeface="+mn-lt"/>
        </a:defRPr>
      </a:lvl4pPr>
      <a:lvl5pPr marL="8600606" indent="-955169" algn="l" defTabSz="3824760" rtl="0" eaLnBrk="0" fontAlgn="base" hangingPunct="0">
        <a:spcBef>
          <a:spcPct val="20000"/>
        </a:spcBef>
        <a:spcAft>
          <a:spcPct val="0"/>
        </a:spcAft>
        <a:buChar char="»"/>
        <a:defRPr sz="8400">
          <a:solidFill>
            <a:schemeClr val="tx1"/>
          </a:solidFill>
          <a:latin typeface="+mn-lt"/>
        </a:defRPr>
      </a:lvl5pPr>
      <a:lvl6pPr marL="8992471" indent="-955169" algn="l" defTabSz="3824760" rtl="0" fontAlgn="base">
        <a:spcBef>
          <a:spcPct val="20000"/>
        </a:spcBef>
        <a:spcAft>
          <a:spcPct val="0"/>
        </a:spcAft>
        <a:buChar char="»"/>
        <a:defRPr sz="8400">
          <a:solidFill>
            <a:schemeClr val="tx1"/>
          </a:solidFill>
          <a:latin typeface="+mn-lt"/>
        </a:defRPr>
      </a:lvl6pPr>
      <a:lvl7pPr marL="9384335" indent="-955169" algn="l" defTabSz="3824760" rtl="0" fontAlgn="base">
        <a:spcBef>
          <a:spcPct val="20000"/>
        </a:spcBef>
        <a:spcAft>
          <a:spcPct val="0"/>
        </a:spcAft>
        <a:buChar char="»"/>
        <a:defRPr sz="8400">
          <a:solidFill>
            <a:schemeClr val="tx1"/>
          </a:solidFill>
          <a:latin typeface="+mn-lt"/>
        </a:defRPr>
      </a:lvl7pPr>
      <a:lvl8pPr marL="9776200" indent="-955169" algn="l" defTabSz="3824760" rtl="0" fontAlgn="base">
        <a:spcBef>
          <a:spcPct val="20000"/>
        </a:spcBef>
        <a:spcAft>
          <a:spcPct val="0"/>
        </a:spcAft>
        <a:buChar char="»"/>
        <a:defRPr sz="8400">
          <a:solidFill>
            <a:schemeClr val="tx1"/>
          </a:solidFill>
          <a:latin typeface="+mn-lt"/>
        </a:defRPr>
      </a:lvl8pPr>
      <a:lvl9pPr marL="10168065" indent="-955169" algn="l" defTabSz="3824760" rtl="0" fontAlgn="base">
        <a:spcBef>
          <a:spcPct val="20000"/>
        </a:spcBef>
        <a:spcAft>
          <a:spcPct val="0"/>
        </a:spcAft>
        <a:buChar char="»"/>
        <a:defRPr sz="8400">
          <a:solidFill>
            <a:schemeClr val="tx1"/>
          </a:solidFill>
          <a:latin typeface="+mn-lt"/>
        </a:defRPr>
      </a:lvl9pPr>
    </p:bodyStyle>
    <p:otherStyle>
      <a:defPPr>
        <a:defRPr lang="en-US"/>
      </a:defPPr>
      <a:lvl1pPr marL="0" algn="l" defTabSz="783729" rtl="0" eaLnBrk="1" latinLnBrk="0" hangingPunct="1">
        <a:defRPr sz="1500" kern="1200">
          <a:solidFill>
            <a:schemeClr val="tx1"/>
          </a:solidFill>
          <a:latin typeface="+mn-lt"/>
          <a:ea typeface="+mn-ea"/>
          <a:cs typeface="+mn-cs"/>
        </a:defRPr>
      </a:lvl1pPr>
      <a:lvl2pPr marL="391864" algn="l" defTabSz="783729" rtl="0" eaLnBrk="1" latinLnBrk="0" hangingPunct="1">
        <a:defRPr sz="1500" kern="1200">
          <a:solidFill>
            <a:schemeClr val="tx1"/>
          </a:solidFill>
          <a:latin typeface="+mn-lt"/>
          <a:ea typeface="+mn-ea"/>
          <a:cs typeface="+mn-cs"/>
        </a:defRPr>
      </a:lvl2pPr>
      <a:lvl3pPr marL="783729" algn="l" defTabSz="783729" rtl="0" eaLnBrk="1" latinLnBrk="0" hangingPunct="1">
        <a:defRPr sz="1500" kern="1200">
          <a:solidFill>
            <a:schemeClr val="tx1"/>
          </a:solidFill>
          <a:latin typeface="+mn-lt"/>
          <a:ea typeface="+mn-ea"/>
          <a:cs typeface="+mn-cs"/>
        </a:defRPr>
      </a:lvl3pPr>
      <a:lvl4pPr marL="1175593" algn="l" defTabSz="783729" rtl="0" eaLnBrk="1" latinLnBrk="0" hangingPunct="1">
        <a:defRPr sz="1500" kern="1200">
          <a:solidFill>
            <a:schemeClr val="tx1"/>
          </a:solidFill>
          <a:latin typeface="+mn-lt"/>
          <a:ea typeface="+mn-ea"/>
          <a:cs typeface="+mn-cs"/>
        </a:defRPr>
      </a:lvl4pPr>
      <a:lvl5pPr marL="1567457" algn="l" defTabSz="783729" rtl="0" eaLnBrk="1" latinLnBrk="0" hangingPunct="1">
        <a:defRPr sz="1500" kern="1200">
          <a:solidFill>
            <a:schemeClr val="tx1"/>
          </a:solidFill>
          <a:latin typeface="+mn-lt"/>
          <a:ea typeface="+mn-ea"/>
          <a:cs typeface="+mn-cs"/>
        </a:defRPr>
      </a:lvl5pPr>
      <a:lvl6pPr marL="1959321" algn="l" defTabSz="783729" rtl="0" eaLnBrk="1" latinLnBrk="0" hangingPunct="1">
        <a:defRPr sz="1500" kern="1200">
          <a:solidFill>
            <a:schemeClr val="tx1"/>
          </a:solidFill>
          <a:latin typeface="+mn-lt"/>
          <a:ea typeface="+mn-ea"/>
          <a:cs typeface="+mn-cs"/>
        </a:defRPr>
      </a:lvl6pPr>
      <a:lvl7pPr marL="2351186" algn="l" defTabSz="783729" rtl="0" eaLnBrk="1" latinLnBrk="0" hangingPunct="1">
        <a:defRPr sz="1500" kern="1200">
          <a:solidFill>
            <a:schemeClr val="tx1"/>
          </a:solidFill>
          <a:latin typeface="+mn-lt"/>
          <a:ea typeface="+mn-ea"/>
          <a:cs typeface="+mn-cs"/>
        </a:defRPr>
      </a:lvl7pPr>
      <a:lvl8pPr marL="2743051" algn="l" defTabSz="783729" rtl="0" eaLnBrk="1" latinLnBrk="0" hangingPunct="1">
        <a:defRPr sz="1500" kern="1200">
          <a:solidFill>
            <a:schemeClr val="tx1"/>
          </a:solidFill>
          <a:latin typeface="+mn-lt"/>
          <a:ea typeface="+mn-ea"/>
          <a:cs typeface="+mn-cs"/>
        </a:defRPr>
      </a:lvl8pPr>
      <a:lvl9pPr marL="3134915" algn="l" defTabSz="783729"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calvin.edu/offices-services/communications-marketing/tools-resources/digital-signage-templates/images/Slides2.jpg">
            <a:extLst>
              <a:ext uri="{FF2B5EF4-FFF2-40B4-BE49-F238E27FC236}">
                <a16:creationId xmlns:a16="http://schemas.microsoft.com/office/drawing/2014/main" id="{E862137E-BFF0-4529-B4DF-DDB80F2598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799"/>
          <a:stretch/>
        </p:blipFill>
        <p:spPr bwMode="auto">
          <a:xfrm>
            <a:off x="12655296" y="19639846"/>
            <a:ext cx="23898440" cy="97059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CA460B5-A2DD-4A1A-817B-6EB438518EFD}"/>
              </a:ext>
            </a:extLst>
          </p:cNvPr>
          <p:cNvSpPr/>
          <p:nvPr/>
        </p:nvSpPr>
        <p:spPr bwMode="auto">
          <a:xfrm>
            <a:off x="434963" y="258100"/>
            <a:ext cx="35709248" cy="3860940"/>
          </a:xfrm>
          <a:prstGeom prst="rect">
            <a:avLst/>
          </a:prstGeom>
          <a:solidFill>
            <a:schemeClr val="bg1"/>
          </a:solidFill>
          <a:ln w="101600" cap="flat" cmpd="sng" algn="ctr">
            <a:solidFill>
              <a:srgbClr val="87212E"/>
            </a:solidFill>
            <a:prstDash val="solid"/>
            <a:round/>
            <a:headEnd type="none" w="med" len="med"/>
            <a:tailEnd type="none" w="med" len="med"/>
          </a:ln>
          <a:effectLst/>
        </p:spPr>
        <p:txBody>
          <a:bodyPr vert="horz" wrap="square" lIns="76551" tIns="38275" rIns="76551" bIns="38275" numCol="1" rtlCol="0" anchor="t" anchorCtr="0" compatLnSpc="1">
            <a:prstTxWarp prst="textNoShape">
              <a:avLst/>
            </a:prstTxWarp>
          </a:bodyPr>
          <a:lstStyle/>
          <a:p>
            <a:pPr marL="0" marR="0" indent="0" algn="l" defTabSz="921004"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chemeClr val="tx1"/>
              </a:solidFill>
              <a:effectLst/>
              <a:latin typeface="Times New Roman" pitchFamily="27" charset="0"/>
            </a:endParaRPr>
          </a:p>
        </p:txBody>
      </p:sp>
      <p:pic>
        <p:nvPicPr>
          <p:cNvPr id="5" name="Picture 4">
            <a:extLst>
              <a:ext uri="{FF2B5EF4-FFF2-40B4-BE49-F238E27FC236}">
                <a16:creationId xmlns:a16="http://schemas.microsoft.com/office/drawing/2014/main" id="{4E6F0537-E33B-4573-B667-8196685EF265}"/>
              </a:ext>
            </a:extLst>
          </p:cNvPr>
          <p:cNvPicPr>
            <a:picLocks noChangeAspect="1"/>
          </p:cNvPicPr>
          <p:nvPr/>
        </p:nvPicPr>
        <p:blipFill rotWithShape="1">
          <a:blip r:embed="rId3"/>
          <a:srcRect r="17150"/>
          <a:stretch/>
        </p:blipFill>
        <p:spPr>
          <a:xfrm>
            <a:off x="30646179" y="178347"/>
            <a:ext cx="4909143" cy="4109768"/>
          </a:xfrm>
          <a:prstGeom prst="rect">
            <a:avLst/>
          </a:prstGeom>
        </p:spPr>
      </p:pic>
      <p:sp>
        <p:nvSpPr>
          <p:cNvPr id="7" name="Rectangle 6">
            <a:extLst>
              <a:ext uri="{FF2B5EF4-FFF2-40B4-BE49-F238E27FC236}">
                <a16:creationId xmlns:a16="http://schemas.microsoft.com/office/drawing/2014/main" id="{55D48150-CFCF-4567-96A6-C3E36366C746}"/>
              </a:ext>
            </a:extLst>
          </p:cNvPr>
          <p:cNvSpPr/>
          <p:nvPr/>
        </p:nvSpPr>
        <p:spPr>
          <a:xfrm>
            <a:off x="1181100" y="1024156"/>
            <a:ext cx="18288000" cy="2605842"/>
          </a:xfrm>
          <a:prstGeom prst="rect">
            <a:avLst/>
          </a:prstGeom>
        </p:spPr>
        <p:txBody>
          <a:bodyPr>
            <a:spAutoFit/>
          </a:bodyPr>
          <a:lstStyle/>
          <a:p>
            <a:pPr lvl="0">
              <a:spcAft>
                <a:spcPts val="418"/>
              </a:spcAft>
            </a:pPr>
            <a:r>
              <a:rPr lang="en-US" sz="8000" b="1" dirty="0">
                <a:latin typeface="Century Gothic" panose="020B0502020202020204" pitchFamily="34" charset="0"/>
                <a:cs typeface="Arial"/>
              </a:rPr>
              <a:t>Leigh Syndrome</a:t>
            </a:r>
          </a:p>
          <a:p>
            <a:pPr lvl="0"/>
            <a:r>
              <a:rPr lang="en-US" sz="4000" b="1" dirty="0">
                <a:latin typeface="Century Gothic" panose="020B0502020202020204" pitchFamily="34" charset="0"/>
                <a:cs typeface="Arial"/>
              </a:rPr>
              <a:t>Sophia Lee &amp; </a:t>
            </a:r>
            <a:r>
              <a:rPr lang="en-US" sz="4000" b="1" dirty="0" err="1">
                <a:latin typeface="Century Gothic" panose="020B0502020202020204" pitchFamily="34" charset="0"/>
                <a:cs typeface="Arial"/>
              </a:rPr>
              <a:t>Samone</a:t>
            </a:r>
            <a:r>
              <a:rPr lang="en-US" sz="4000" b="1" dirty="0">
                <a:latin typeface="Century Gothic" panose="020B0502020202020204" pitchFamily="34" charset="0"/>
                <a:cs typeface="Arial"/>
              </a:rPr>
              <a:t> Wilson</a:t>
            </a:r>
          </a:p>
          <a:p>
            <a:pPr lvl="0"/>
            <a:r>
              <a:rPr lang="en-US" sz="4000" b="1" dirty="0">
                <a:latin typeface="Century Gothic" panose="020B0502020202020204" pitchFamily="34" charset="0"/>
                <a:cs typeface="Arial"/>
              </a:rPr>
              <a:t>Calvin College, Grand Rapids, Michigan </a:t>
            </a:r>
          </a:p>
        </p:txBody>
      </p:sp>
      <p:sp>
        <p:nvSpPr>
          <p:cNvPr id="8" name="Rectangle 7">
            <a:extLst>
              <a:ext uri="{FF2B5EF4-FFF2-40B4-BE49-F238E27FC236}">
                <a16:creationId xmlns:a16="http://schemas.microsoft.com/office/drawing/2014/main" id="{04FC51D2-0160-4D16-A4EC-A242973C021F}"/>
              </a:ext>
            </a:extLst>
          </p:cNvPr>
          <p:cNvSpPr/>
          <p:nvPr/>
        </p:nvSpPr>
        <p:spPr bwMode="auto">
          <a:xfrm>
            <a:off x="18474322" y="15006527"/>
            <a:ext cx="8876566" cy="6828583"/>
          </a:xfrm>
          <a:prstGeom prst="rect">
            <a:avLst/>
          </a:prstGeom>
          <a:solidFill>
            <a:schemeClr val="bg1"/>
          </a:solidFill>
          <a:ln w="3175" cap="flat" cmpd="sng" algn="ctr">
            <a:noFill/>
            <a:prstDash val="solid"/>
            <a:round/>
            <a:headEnd type="none" w="med" len="med"/>
            <a:tailEnd type="none" w="med" len="med"/>
          </a:ln>
          <a:effectLst/>
        </p:spPr>
        <p:txBody>
          <a:bodyPr vert="horz" wrap="square" lIns="76551" tIns="38275" rIns="76551" bIns="38275" numCol="1" rtlCol="0" anchor="t" anchorCtr="0" compatLnSpc="1">
            <a:prstTxWarp prst="textNoShape">
              <a:avLst/>
            </a:prstTxWarp>
          </a:bodyPr>
          <a:lstStyle/>
          <a:p>
            <a:pPr defTabSz="3179816">
              <a:lnSpc>
                <a:spcPts val="3700"/>
              </a:lnSpc>
              <a:spcBef>
                <a:spcPct val="50000"/>
              </a:spcBef>
            </a:pPr>
            <a:r>
              <a:rPr lang="en-US" sz="3500" b="1" dirty="0">
                <a:solidFill>
                  <a:srgbClr val="87212E"/>
                </a:solidFill>
                <a:latin typeface="Century Gothic" panose="020B0502020202020204" pitchFamily="34" charset="0"/>
                <a:cs typeface="Constantia"/>
              </a:rPr>
              <a:t>Clinical Trials</a:t>
            </a:r>
          </a:p>
          <a:p>
            <a:pPr marL="2333625" defTabSz="3179816">
              <a:lnSpc>
                <a:spcPts val="3800"/>
              </a:lnSpc>
              <a:spcBef>
                <a:spcPct val="50000"/>
              </a:spcBef>
            </a:pPr>
            <a:r>
              <a:rPr lang="en-US" sz="3150" dirty="0">
                <a:latin typeface="Century Gothic" panose="020B0502020202020204" pitchFamily="34" charset="0"/>
                <a:cs typeface="Constantia"/>
              </a:rPr>
              <a:t>There is an ongoing clinical trial for Leigh syndrome observing the long-term effects and safety of a drug called EPI-743 in children with Leigh syndrome</a:t>
            </a:r>
            <a:br>
              <a:rPr lang="en-US" sz="3150" dirty="0">
                <a:latin typeface="Century Gothic" panose="020B0502020202020204" pitchFamily="34" charset="0"/>
                <a:cs typeface="Constantia"/>
              </a:rPr>
            </a:br>
            <a:r>
              <a:rPr lang="en-US" sz="3150" dirty="0">
                <a:latin typeface="Century Gothic" panose="020B0502020202020204" pitchFamily="34" charset="0"/>
                <a:cs typeface="Constantia"/>
              </a:rPr>
              <a:t>(estimated to conclude April 2018 ).</a:t>
            </a:r>
          </a:p>
          <a:p>
            <a:pPr marL="2333625" defTabSz="3179816">
              <a:lnSpc>
                <a:spcPts val="3800"/>
              </a:lnSpc>
              <a:spcBef>
                <a:spcPct val="50000"/>
              </a:spcBef>
            </a:pPr>
            <a:endParaRPr lang="en-US" sz="2800" dirty="0">
              <a:latin typeface="Century Gothic" panose="020B0502020202020204" pitchFamily="34" charset="0"/>
              <a:cs typeface="Constantia"/>
            </a:endParaRPr>
          </a:p>
          <a:p>
            <a:pPr marL="2406650" defTabSz="3179816">
              <a:lnSpc>
                <a:spcPts val="3800"/>
              </a:lnSpc>
              <a:spcBef>
                <a:spcPts val="0"/>
              </a:spcBef>
            </a:pPr>
            <a:r>
              <a:rPr lang="en-US" sz="3150" dirty="0">
                <a:latin typeface="Century Gothic" panose="020B0502020202020204" pitchFamily="34" charset="0"/>
                <a:cs typeface="Constantia"/>
              </a:rPr>
              <a:t>A clinical trial is currently recruiting patients with Leigh syndrome to further understand disease characteristics.</a:t>
            </a:r>
          </a:p>
        </p:txBody>
      </p:sp>
      <p:sp>
        <p:nvSpPr>
          <p:cNvPr id="9" name="TextBox 8">
            <a:extLst>
              <a:ext uri="{FF2B5EF4-FFF2-40B4-BE49-F238E27FC236}">
                <a16:creationId xmlns:a16="http://schemas.microsoft.com/office/drawing/2014/main" id="{6961DA48-1DBB-4FE6-9D33-B31004BC71FE}"/>
              </a:ext>
            </a:extLst>
          </p:cNvPr>
          <p:cNvSpPr txBox="1"/>
          <p:nvPr/>
        </p:nvSpPr>
        <p:spPr>
          <a:xfrm>
            <a:off x="440579" y="4759117"/>
            <a:ext cx="8525621" cy="1472357"/>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29653" tIns="229653" rIns="229653" bIns="229653" rtlCol="0" anchor="ctr" anchorCtr="0">
            <a:normAutofit/>
          </a:bodyPr>
          <a:lstStyle/>
          <a:p>
            <a:pPr algn="ctr">
              <a:spcAft>
                <a:spcPts val="0"/>
              </a:spcAft>
            </a:pPr>
            <a:r>
              <a:rPr lang="en-US" sz="4800" b="1" dirty="0">
                <a:latin typeface="Century Gothic" panose="020B0502020202020204" pitchFamily="34" charset="0"/>
                <a:cs typeface="Arial"/>
              </a:rPr>
              <a:t>Disease Summary</a:t>
            </a:r>
          </a:p>
        </p:txBody>
      </p:sp>
      <p:sp>
        <p:nvSpPr>
          <p:cNvPr id="10" name="TextBox 9">
            <a:extLst>
              <a:ext uri="{FF2B5EF4-FFF2-40B4-BE49-F238E27FC236}">
                <a16:creationId xmlns:a16="http://schemas.microsoft.com/office/drawing/2014/main" id="{79DE6222-628C-4913-B90F-3BB1A8D41874}"/>
              </a:ext>
            </a:extLst>
          </p:cNvPr>
          <p:cNvSpPr txBox="1"/>
          <p:nvPr/>
        </p:nvSpPr>
        <p:spPr>
          <a:xfrm>
            <a:off x="9461500" y="4759117"/>
            <a:ext cx="8572500" cy="1472357"/>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29653" tIns="229653" rIns="229653" bIns="229653" rtlCol="0" anchor="ctr" anchorCtr="0">
            <a:normAutofit/>
          </a:bodyPr>
          <a:lstStyle/>
          <a:p>
            <a:pPr algn="ctr">
              <a:spcAft>
                <a:spcPts val="0"/>
              </a:spcAft>
            </a:pPr>
            <a:r>
              <a:rPr lang="en-US" sz="4800" b="1" dirty="0">
                <a:latin typeface="Century Gothic" panose="020B0502020202020204" pitchFamily="34" charset="0"/>
                <a:cs typeface="Arial"/>
              </a:rPr>
              <a:t>Scientific Background</a:t>
            </a:r>
          </a:p>
        </p:txBody>
      </p:sp>
      <p:sp>
        <p:nvSpPr>
          <p:cNvPr id="11" name="TextBox 10">
            <a:extLst>
              <a:ext uri="{FF2B5EF4-FFF2-40B4-BE49-F238E27FC236}">
                <a16:creationId xmlns:a16="http://schemas.microsoft.com/office/drawing/2014/main" id="{D01A84BA-865A-467B-92FA-E91966EC5521}"/>
              </a:ext>
            </a:extLst>
          </p:cNvPr>
          <p:cNvSpPr txBox="1"/>
          <p:nvPr/>
        </p:nvSpPr>
        <p:spPr>
          <a:xfrm>
            <a:off x="18521167" y="4759117"/>
            <a:ext cx="8834538" cy="1472357"/>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29653" tIns="229653" rIns="229653" bIns="229653" rtlCol="0" anchor="ctr" anchorCtr="0">
            <a:normAutofit/>
          </a:bodyPr>
          <a:lstStyle/>
          <a:p>
            <a:pPr algn="ctr">
              <a:spcAft>
                <a:spcPts val="0"/>
              </a:spcAft>
            </a:pPr>
            <a:r>
              <a:rPr lang="en-US" sz="4800" b="1" dirty="0">
                <a:latin typeface="Century Gothic" panose="020B0502020202020204" pitchFamily="34" charset="0"/>
                <a:cs typeface="Arial"/>
              </a:rPr>
              <a:t>Treatment Strategies</a:t>
            </a:r>
          </a:p>
        </p:txBody>
      </p:sp>
      <p:sp>
        <p:nvSpPr>
          <p:cNvPr id="12" name="TextBox 11">
            <a:extLst>
              <a:ext uri="{FF2B5EF4-FFF2-40B4-BE49-F238E27FC236}">
                <a16:creationId xmlns:a16="http://schemas.microsoft.com/office/drawing/2014/main" id="{08F067F0-5855-4CB0-BE99-2CD2287B7B81}"/>
              </a:ext>
            </a:extLst>
          </p:cNvPr>
          <p:cNvSpPr txBox="1"/>
          <p:nvPr/>
        </p:nvSpPr>
        <p:spPr>
          <a:xfrm>
            <a:off x="27967032" y="12677370"/>
            <a:ext cx="8143299" cy="1472357"/>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29653" tIns="229653" rIns="229653" bIns="229653" rtlCol="0" anchor="ctr" anchorCtr="0">
            <a:normAutofit/>
          </a:bodyPr>
          <a:lstStyle/>
          <a:p>
            <a:pPr algn="ctr">
              <a:spcAft>
                <a:spcPts val="0"/>
              </a:spcAft>
            </a:pPr>
            <a:r>
              <a:rPr lang="en-US" sz="4800" b="1" dirty="0">
                <a:latin typeface="Century Gothic" panose="020B0502020202020204" pitchFamily="34" charset="0"/>
                <a:cs typeface="Arial"/>
              </a:rPr>
              <a:t>Resources</a:t>
            </a:r>
          </a:p>
        </p:txBody>
      </p:sp>
      <p:sp>
        <p:nvSpPr>
          <p:cNvPr id="13" name="Text Box 4">
            <a:extLst>
              <a:ext uri="{FF2B5EF4-FFF2-40B4-BE49-F238E27FC236}">
                <a16:creationId xmlns:a16="http://schemas.microsoft.com/office/drawing/2014/main" id="{B80C8360-4566-487D-850F-BBC830F85328}"/>
              </a:ext>
            </a:extLst>
          </p:cNvPr>
          <p:cNvSpPr txBox="1">
            <a:spLocks noChangeArrowheads="1"/>
          </p:cNvSpPr>
          <p:nvPr/>
        </p:nvSpPr>
        <p:spPr bwMode="auto">
          <a:xfrm>
            <a:off x="506043" y="6401105"/>
            <a:ext cx="8388812" cy="9759595"/>
          </a:xfrm>
          <a:prstGeom prst="rect">
            <a:avLst/>
          </a:prstGeom>
          <a:noFill/>
          <a:ln w="9525">
            <a:noFill/>
            <a:miter lim="800000"/>
            <a:headEnd/>
            <a:tailEnd/>
          </a:ln>
        </p:spPr>
        <p:txBody>
          <a:bodyPr wrap="square" lIns="182880" tIns="0" rIns="182880" bIns="109728">
            <a:spAutoFit/>
          </a:bodyPr>
          <a:lstStyle/>
          <a:p>
            <a:pPr algn="just" defTabSz="3179816">
              <a:spcBef>
                <a:spcPct val="50000"/>
              </a:spcBef>
            </a:pPr>
            <a:r>
              <a:rPr lang="en-US" sz="3300" dirty="0">
                <a:latin typeface="Century Gothic" panose="020B0502020202020204" pitchFamily="34" charset="0"/>
              </a:rPr>
              <a:t>Leigh syndrome is a severe neurological disorder characterized by progressive loss of mental and movement abilities. It usually becomes apparent during infancy, and common symptoms include problems with movement and balance, difficulty in talking and weak muscle tone. It affects about 1 in 40,000 newborns. </a:t>
            </a:r>
          </a:p>
          <a:p>
            <a:pPr algn="just" defTabSz="3179816">
              <a:spcBef>
                <a:spcPct val="50000"/>
              </a:spcBef>
            </a:pPr>
            <a:r>
              <a:rPr lang="en-US" sz="3300" dirty="0">
                <a:latin typeface="Century Gothic" panose="020B0502020202020204" pitchFamily="34" charset="0"/>
              </a:rPr>
              <a:t>Various gene mutations can lead to Leigh syndrome, most of which are involved with energy production in the mitochondria.</a:t>
            </a:r>
          </a:p>
          <a:p>
            <a:pPr algn="just" defTabSz="3179816">
              <a:spcBef>
                <a:spcPct val="50000"/>
              </a:spcBef>
            </a:pPr>
            <a:r>
              <a:rPr lang="en-US" sz="3300" dirty="0">
                <a:latin typeface="Century Gothic" panose="020B0502020202020204" pitchFamily="34" charset="0"/>
              </a:rPr>
              <a:t>There is no definitive treatment to prevent or cure Leigh syndrome, but there are a couple of tentative treatments administered to slow the progression of the disease.</a:t>
            </a:r>
          </a:p>
        </p:txBody>
      </p:sp>
      <p:sp>
        <p:nvSpPr>
          <p:cNvPr id="14" name="Rectangle 13">
            <a:extLst>
              <a:ext uri="{FF2B5EF4-FFF2-40B4-BE49-F238E27FC236}">
                <a16:creationId xmlns:a16="http://schemas.microsoft.com/office/drawing/2014/main" id="{FEBF1791-6FCF-4B62-AB5F-9D77628E70D3}"/>
              </a:ext>
            </a:extLst>
          </p:cNvPr>
          <p:cNvSpPr/>
          <p:nvPr/>
        </p:nvSpPr>
        <p:spPr>
          <a:xfrm>
            <a:off x="434963" y="19015802"/>
            <a:ext cx="8555567" cy="10385407"/>
          </a:xfrm>
          <a:prstGeom prst="rect">
            <a:avLst/>
          </a:prstGeom>
        </p:spPr>
        <p:txBody>
          <a:bodyPr wrap="square" lIns="182880" tIns="0" rIns="182880" bIns="109728">
            <a:spAutoFit/>
          </a:bodyPr>
          <a:lstStyle/>
          <a:p>
            <a:pPr marL="42180" defTabSz="3179816">
              <a:lnSpc>
                <a:spcPts val="3480"/>
              </a:lnSpc>
              <a:spcBef>
                <a:spcPct val="50000"/>
              </a:spcBef>
            </a:pPr>
            <a:r>
              <a:rPr lang="en-US" sz="3200" dirty="0">
                <a:latin typeface="Century Gothic" panose="020B0502020202020204" pitchFamily="34" charset="0"/>
                <a:cs typeface="Constantia"/>
              </a:rPr>
              <a:t>First signs usually seen during the first year of infancy:</a:t>
            </a:r>
          </a:p>
          <a:p>
            <a:pPr marL="819105" lvl="1" indent="-385061" defTabSz="3179816">
              <a:lnSpc>
                <a:spcPts val="3480"/>
              </a:lnSpc>
              <a:spcBef>
                <a:spcPct val="50000"/>
              </a:spcBef>
              <a:buFontTx/>
              <a:buChar char="•"/>
            </a:pPr>
            <a:r>
              <a:rPr lang="en-US" sz="3200" dirty="0">
                <a:latin typeface="Century Gothic" panose="020B0502020202020204" pitchFamily="34" charset="0"/>
                <a:cs typeface="Constantia"/>
              </a:rPr>
              <a:t>Vomiting &amp; diarrhea</a:t>
            </a:r>
          </a:p>
          <a:p>
            <a:pPr marL="819105" lvl="1" indent="-385061" defTabSz="3179816">
              <a:lnSpc>
                <a:spcPts val="3480"/>
              </a:lnSpc>
              <a:spcBef>
                <a:spcPct val="50000"/>
              </a:spcBef>
              <a:buFontTx/>
              <a:buChar char="•"/>
            </a:pPr>
            <a:r>
              <a:rPr lang="en-US" sz="3200" dirty="0">
                <a:latin typeface="Century Gothic" panose="020B0502020202020204" pitchFamily="34" charset="0"/>
                <a:cs typeface="Constantia"/>
              </a:rPr>
              <a:t>Dysphagia (difficulty swallowing)</a:t>
            </a:r>
          </a:p>
          <a:p>
            <a:pPr marL="819105" lvl="1" indent="-385061" defTabSz="3179816">
              <a:lnSpc>
                <a:spcPts val="3480"/>
              </a:lnSpc>
              <a:spcBef>
                <a:spcPct val="50000"/>
              </a:spcBef>
              <a:buFontTx/>
              <a:buChar char="•"/>
            </a:pPr>
            <a:r>
              <a:rPr lang="en-US" sz="3200" dirty="0">
                <a:latin typeface="Century Gothic" panose="020B0502020202020204" pitchFamily="34" charset="0"/>
                <a:cs typeface="Constantia"/>
              </a:rPr>
              <a:t>Failure to thrive (inability to grow and gain weight)</a:t>
            </a:r>
          </a:p>
          <a:p>
            <a:pPr marL="819105" lvl="1" indent="-385061" defTabSz="3179816">
              <a:lnSpc>
                <a:spcPts val="3480"/>
              </a:lnSpc>
              <a:spcBef>
                <a:spcPct val="50000"/>
              </a:spcBef>
              <a:buFontTx/>
              <a:buChar char="•"/>
            </a:pPr>
            <a:r>
              <a:rPr lang="en-US" sz="3200" dirty="0">
                <a:latin typeface="Century Gothic" panose="020B0502020202020204" pitchFamily="34" charset="0"/>
                <a:cs typeface="Constantia"/>
              </a:rPr>
              <a:t>Dysarthria (difficulty in articulating words)</a:t>
            </a:r>
          </a:p>
          <a:p>
            <a:pPr marL="819105" lvl="1" indent="-385061" defTabSz="3179816">
              <a:lnSpc>
                <a:spcPts val="3480"/>
              </a:lnSpc>
              <a:spcBef>
                <a:spcPct val="50000"/>
              </a:spcBef>
              <a:buFontTx/>
              <a:buChar char="•"/>
            </a:pPr>
            <a:r>
              <a:rPr lang="en-US" sz="3200" dirty="0" err="1">
                <a:latin typeface="Century Gothic" panose="020B0502020202020204" pitchFamily="34" charset="0"/>
                <a:cs typeface="Constantia"/>
              </a:rPr>
              <a:t>Hypotonia</a:t>
            </a:r>
            <a:r>
              <a:rPr lang="en-US" sz="3200" dirty="0">
                <a:latin typeface="Century Gothic" panose="020B0502020202020204" pitchFamily="34" charset="0"/>
                <a:cs typeface="Constantia"/>
              </a:rPr>
              <a:t> (weak muscle tone)</a:t>
            </a:r>
          </a:p>
          <a:p>
            <a:pPr marL="819105" lvl="1" indent="-385061" defTabSz="3179816">
              <a:lnSpc>
                <a:spcPts val="3480"/>
              </a:lnSpc>
              <a:spcBef>
                <a:spcPct val="50000"/>
              </a:spcBef>
              <a:buFontTx/>
              <a:buChar char="•"/>
            </a:pPr>
            <a:r>
              <a:rPr lang="en-US" sz="3200" dirty="0">
                <a:latin typeface="Century Gothic" panose="020B0502020202020204" pitchFamily="34" charset="0"/>
                <a:cs typeface="Constantia"/>
              </a:rPr>
              <a:t>Dystonia (involuntary muscle contractions)</a:t>
            </a:r>
          </a:p>
          <a:p>
            <a:pPr marL="819105" lvl="1" indent="-385061" defTabSz="3179816">
              <a:lnSpc>
                <a:spcPts val="3480"/>
              </a:lnSpc>
              <a:spcBef>
                <a:spcPct val="50000"/>
              </a:spcBef>
              <a:buFontTx/>
              <a:buChar char="•"/>
            </a:pPr>
            <a:r>
              <a:rPr lang="en-US" sz="3200" dirty="0">
                <a:latin typeface="Century Gothic" panose="020B0502020202020204" pitchFamily="34" charset="0"/>
                <a:cs typeface="Constantia"/>
              </a:rPr>
              <a:t>Ataxia (problems with movement and balance)</a:t>
            </a:r>
          </a:p>
          <a:p>
            <a:pPr marL="819105" lvl="1" indent="-385061" defTabSz="3179816">
              <a:lnSpc>
                <a:spcPts val="3480"/>
              </a:lnSpc>
              <a:spcBef>
                <a:spcPct val="50000"/>
              </a:spcBef>
              <a:buFontTx/>
              <a:buChar char="•"/>
            </a:pPr>
            <a:r>
              <a:rPr lang="en-US" sz="3200" dirty="0">
                <a:latin typeface="Century Gothic" panose="020B0502020202020204" pitchFamily="34" charset="0"/>
                <a:cs typeface="Constantia"/>
              </a:rPr>
              <a:t>Peripheral neuropathy (loss of sensation and weakness in limbs)</a:t>
            </a:r>
          </a:p>
          <a:p>
            <a:pPr marL="819105" lvl="1" indent="-385061" defTabSz="3179816">
              <a:lnSpc>
                <a:spcPts val="3480"/>
              </a:lnSpc>
              <a:spcBef>
                <a:spcPct val="50000"/>
              </a:spcBef>
              <a:buFontTx/>
              <a:buChar char="•"/>
            </a:pPr>
            <a:r>
              <a:rPr lang="en-US" sz="3200" dirty="0">
                <a:latin typeface="Century Gothic" panose="020B0502020202020204" pitchFamily="34" charset="0"/>
                <a:cs typeface="Constantia"/>
              </a:rPr>
              <a:t>Spasticity (muscle spasms)</a:t>
            </a:r>
          </a:p>
          <a:p>
            <a:pPr marL="819105" lvl="1" indent="-385061" defTabSz="3179816">
              <a:spcBef>
                <a:spcPct val="50000"/>
              </a:spcBef>
              <a:buFontTx/>
              <a:buChar char="•"/>
            </a:pPr>
            <a:endParaRPr lang="en-US" sz="2800" dirty="0">
              <a:latin typeface="Century Gothic" panose="020B0502020202020204" pitchFamily="34" charset="0"/>
              <a:cs typeface="Constantia"/>
            </a:endParaRPr>
          </a:p>
        </p:txBody>
      </p:sp>
      <p:sp>
        <p:nvSpPr>
          <p:cNvPr id="15" name="Rectangle 14">
            <a:extLst>
              <a:ext uri="{FF2B5EF4-FFF2-40B4-BE49-F238E27FC236}">
                <a16:creationId xmlns:a16="http://schemas.microsoft.com/office/drawing/2014/main" id="{6F924751-B3E9-4938-8F78-8E7F7ED0BFE9}"/>
              </a:ext>
            </a:extLst>
          </p:cNvPr>
          <p:cNvSpPr/>
          <p:nvPr/>
        </p:nvSpPr>
        <p:spPr>
          <a:xfrm>
            <a:off x="9461500" y="6575668"/>
            <a:ext cx="8572500" cy="22186843"/>
          </a:xfrm>
          <a:prstGeom prst="rect">
            <a:avLst/>
          </a:prstGeom>
        </p:spPr>
        <p:txBody>
          <a:bodyPr wrap="square" lIns="182880" tIns="0" rIns="182880" bIns="109728">
            <a:spAutoFit/>
          </a:bodyPr>
          <a:lstStyle/>
          <a:p>
            <a:pPr marL="42180" indent="-42180" defTabSz="3179816">
              <a:lnSpc>
                <a:spcPts val="3500"/>
              </a:lnSpc>
              <a:spcBef>
                <a:spcPct val="50000"/>
              </a:spcBef>
            </a:pPr>
            <a:r>
              <a:rPr lang="en-US" sz="3400" b="1" dirty="0">
                <a:solidFill>
                  <a:srgbClr val="87212E"/>
                </a:solidFill>
                <a:latin typeface="Century Gothic" panose="020B0502020202020204" pitchFamily="34" charset="0"/>
                <a:cs typeface="Arial"/>
              </a:rPr>
              <a:t>Genetic Variation</a:t>
            </a:r>
          </a:p>
          <a:p>
            <a:pPr marL="457200" lvl="0" indent="-457200" defTabSz="3179816">
              <a:lnSpc>
                <a:spcPts val="3500"/>
              </a:lnSpc>
              <a:spcBef>
                <a:spcPct val="50000"/>
              </a:spcBef>
              <a:buFont typeface="Arial" panose="020B0604020202020204" pitchFamily="34" charset="0"/>
              <a:buChar char="•"/>
            </a:pPr>
            <a:r>
              <a:rPr lang="en-US" sz="3050" dirty="0">
                <a:latin typeface="Century Gothic" panose="020B0502020202020204" pitchFamily="34" charset="0"/>
                <a:cs typeface="Arial"/>
              </a:rPr>
              <a:t>Mutations found in over 75 genes</a:t>
            </a:r>
          </a:p>
          <a:p>
            <a:pPr marL="457200" lvl="0" indent="-457200" defTabSz="3179816">
              <a:lnSpc>
                <a:spcPts val="3500"/>
              </a:lnSpc>
              <a:spcBef>
                <a:spcPct val="50000"/>
              </a:spcBef>
              <a:buFont typeface="Arial" panose="020B0604020202020204" pitchFamily="34" charset="0"/>
              <a:buChar char="•"/>
            </a:pPr>
            <a:r>
              <a:rPr lang="en-US" sz="3050" dirty="0">
                <a:latin typeface="Century Gothic" panose="020B0502020202020204" pitchFamily="34" charset="0"/>
                <a:cs typeface="Arial"/>
              </a:rPr>
              <a:t>Genes associated with production or assembly of the electron transport chain</a:t>
            </a:r>
          </a:p>
          <a:p>
            <a:pPr marL="457200" lvl="0" indent="-457200" defTabSz="3179816">
              <a:lnSpc>
                <a:spcPts val="3500"/>
              </a:lnSpc>
              <a:spcBef>
                <a:spcPct val="50000"/>
              </a:spcBef>
              <a:buFont typeface="Arial" panose="020B0604020202020204" pitchFamily="34" charset="0"/>
              <a:buChar char="•"/>
            </a:pPr>
            <a:r>
              <a:rPr lang="en-US" sz="3050" dirty="0">
                <a:latin typeface="Century Gothic" panose="020B0502020202020204" pitchFamily="34" charset="0"/>
                <a:cs typeface="Arial"/>
              </a:rPr>
              <a:t>Common genes include SURF1, LRPPRC, BCS1L and NDUFAF2</a:t>
            </a:r>
          </a:p>
          <a:p>
            <a:pPr marL="42180" lvl="0" indent="-42180" defTabSz="3179816">
              <a:lnSpc>
                <a:spcPts val="3500"/>
              </a:lnSpc>
              <a:spcBef>
                <a:spcPct val="50000"/>
              </a:spcBef>
            </a:pPr>
            <a:endParaRPr lang="en-US" sz="3400" b="1" dirty="0">
              <a:latin typeface="Century Gothic" panose="020B0502020202020204" pitchFamily="34" charset="0"/>
              <a:cs typeface="Arial"/>
            </a:endParaRPr>
          </a:p>
          <a:p>
            <a:pPr marL="42180" lvl="0" indent="-42180" defTabSz="3179816">
              <a:lnSpc>
                <a:spcPts val="3500"/>
              </a:lnSpc>
              <a:spcBef>
                <a:spcPct val="50000"/>
              </a:spcBef>
            </a:pPr>
            <a:endParaRPr lang="en-US" sz="3400" b="1" dirty="0">
              <a:latin typeface="Century Gothic" panose="020B0502020202020204" pitchFamily="34" charset="0"/>
              <a:cs typeface="Arial"/>
            </a:endParaRPr>
          </a:p>
          <a:p>
            <a:pPr marL="42180" lvl="0" indent="-42180" defTabSz="3179816">
              <a:lnSpc>
                <a:spcPts val="3500"/>
              </a:lnSpc>
              <a:spcBef>
                <a:spcPct val="50000"/>
              </a:spcBef>
            </a:pPr>
            <a:endParaRPr lang="en-US" sz="3400" b="1" dirty="0">
              <a:latin typeface="Century Gothic" panose="020B0502020202020204" pitchFamily="34" charset="0"/>
              <a:cs typeface="Arial"/>
            </a:endParaRPr>
          </a:p>
          <a:p>
            <a:pPr marL="42180" lvl="0" indent="-42180" defTabSz="3179816">
              <a:lnSpc>
                <a:spcPts val="3500"/>
              </a:lnSpc>
              <a:spcBef>
                <a:spcPct val="50000"/>
              </a:spcBef>
            </a:pPr>
            <a:endParaRPr lang="en-US" sz="3400" b="1" dirty="0">
              <a:latin typeface="Century Gothic" panose="020B0502020202020204" pitchFamily="34" charset="0"/>
              <a:cs typeface="Arial"/>
            </a:endParaRPr>
          </a:p>
          <a:p>
            <a:pPr marL="42180" lvl="0" indent="-42180" defTabSz="3179816">
              <a:lnSpc>
                <a:spcPts val="3500"/>
              </a:lnSpc>
              <a:spcBef>
                <a:spcPct val="50000"/>
              </a:spcBef>
            </a:pPr>
            <a:endParaRPr lang="en-US" sz="3400" b="1" dirty="0">
              <a:latin typeface="Century Gothic" panose="020B0502020202020204" pitchFamily="34" charset="0"/>
              <a:cs typeface="Arial"/>
            </a:endParaRPr>
          </a:p>
          <a:p>
            <a:pPr marL="42180" lvl="0" indent="-42180" defTabSz="3179816">
              <a:lnSpc>
                <a:spcPts val="3500"/>
              </a:lnSpc>
              <a:spcBef>
                <a:spcPct val="50000"/>
              </a:spcBef>
            </a:pPr>
            <a:endParaRPr lang="en-US" sz="3400" b="1" dirty="0">
              <a:latin typeface="Century Gothic" panose="020B0502020202020204" pitchFamily="34" charset="0"/>
              <a:cs typeface="Arial"/>
            </a:endParaRPr>
          </a:p>
          <a:p>
            <a:pPr marL="42180" lvl="0" indent="-42180" defTabSz="3179816">
              <a:lnSpc>
                <a:spcPts val="3500"/>
              </a:lnSpc>
              <a:spcBef>
                <a:spcPct val="50000"/>
              </a:spcBef>
            </a:pPr>
            <a:endParaRPr lang="en-US" sz="3400" b="1" dirty="0">
              <a:latin typeface="Century Gothic" panose="020B0502020202020204" pitchFamily="34" charset="0"/>
              <a:cs typeface="Arial"/>
            </a:endParaRPr>
          </a:p>
          <a:p>
            <a:pPr marL="42180" lvl="0" indent="-42180" defTabSz="3179816">
              <a:lnSpc>
                <a:spcPts val="3500"/>
              </a:lnSpc>
              <a:spcBef>
                <a:spcPct val="50000"/>
              </a:spcBef>
            </a:pPr>
            <a:endParaRPr lang="en-US" sz="3400" b="1" dirty="0">
              <a:latin typeface="Century Gothic" panose="020B0502020202020204" pitchFamily="34" charset="0"/>
              <a:cs typeface="Arial"/>
            </a:endParaRPr>
          </a:p>
          <a:p>
            <a:pPr marL="42180" lvl="0" indent="-42180" defTabSz="3179816">
              <a:lnSpc>
                <a:spcPts val="3500"/>
              </a:lnSpc>
              <a:spcBef>
                <a:spcPct val="50000"/>
              </a:spcBef>
            </a:pPr>
            <a:endParaRPr lang="en-US" sz="3400" b="1" dirty="0">
              <a:latin typeface="Century Gothic" panose="020B0502020202020204" pitchFamily="34" charset="0"/>
              <a:cs typeface="Arial"/>
            </a:endParaRPr>
          </a:p>
          <a:p>
            <a:pPr marL="42180" lvl="0" indent="-42180" defTabSz="3179816">
              <a:lnSpc>
                <a:spcPts val="3500"/>
              </a:lnSpc>
              <a:spcBef>
                <a:spcPct val="50000"/>
              </a:spcBef>
            </a:pPr>
            <a:endParaRPr lang="en-US" sz="3400" b="1" dirty="0">
              <a:latin typeface="Century Gothic" panose="020B0502020202020204" pitchFamily="34" charset="0"/>
              <a:cs typeface="Arial"/>
            </a:endParaRPr>
          </a:p>
          <a:p>
            <a:pPr marL="42180" lvl="0" indent="-42180" defTabSz="3179816">
              <a:lnSpc>
                <a:spcPts val="3500"/>
              </a:lnSpc>
              <a:spcBef>
                <a:spcPct val="50000"/>
              </a:spcBef>
            </a:pPr>
            <a:endParaRPr lang="en-US" sz="3400" b="1" dirty="0">
              <a:latin typeface="Century Gothic" panose="020B0502020202020204" pitchFamily="34" charset="0"/>
              <a:cs typeface="Arial"/>
            </a:endParaRPr>
          </a:p>
          <a:p>
            <a:pPr marL="42180" lvl="0" indent="-42180" defTabSz="3179816">
              <a:lnSpc>
                <a:spcPts val="3500"/>
              </a:lnSpc>
              <a:spcBef>
                <a:spcPct val="50000"/>
              </a:spcBef>
            </a:pPr>
            <a:endParaRPr lang="en-US" sz="3400" b="1" dirty="0">
              <a:latin typeface="Century Gothic" panose="020B0502020202020204" pitchFamily="34" charset="0"/>
              <a:cs typeface="Arial"/>
            </a:endParaRPr>
          </a:p>
          <a:p>
            <a:pPr marL="42180" lvl="0" indent="-42180" defTabSz="3179816">
              <a:lnSpc>
                <a:spcPts val="3500"/>
              </a:lnSpc>
              <a:spcBef>
                <a:spcPct val="50000"/>
              </a:spcBef>
            </a:pPr>
            <a:endParaRPr lang="en-US" sz="3400" b="1" dirty="0">
              <a:latin typeface="Century Gothic" panose="020B0502020202020204" pitchFamily="34" charset="0"/>
              <a:cs typeface="Arial"/>
            </a:endParaRPr>
          </a:p>
          <a:p>
            <a:pPr marL="42180" lvl="0" indent="-42180" defTabSz="3179816">
              <a:lnSpc>
                <a:spcPts val="3500"/>
              </a:lnSpc>
              <a:spcBef>
                <a:spcPct val="50000"/>
              </a:spcBef>
            </a:pPr>
            <a:endParaRPr lang="en-US" sz="3400" b="1" dirty="0">
              <a:latin typeface="Century Gothic" panose="020B0502020202020204" pitchFamily="34" charset="0"/>
              <a:cs typeface="Arial"/>
            </a:endParaRPr>
          </a:p>
          <a:p>
            <a:pPr marL="42180" lvl="0" indent="-42180" defTabSz="3179816">
              <a:lnSpc>
                <a:spcPts val="3500"/>
              </a:lnSpc>
              <a:spcBef>
                <a:spcPct val="50000"/>
              </a:spcBef>
            </a:pPr>
            <a:endParaRPr lang="en-US" sz="100" b="1" dirty="0">
              <a:latin typeface="Century Gothic" panose="020B0502020202020204" pitchFamily="34" charset="0"/>
              <a:cs typeface="Arial"/>
            </a:endParaRPr>
          </a:p>
          <a:p>
            <a:pPr marL="42180" lvl="0" indent="-42180" defTabSz="3179816">
              <a:lnSpc>
                <a:spcPts val="3500"/>
              </a:lnSpc>
              <a:spcBef>
                <a:spcPct val="50000"/>
              </a:spcBef>
            </a:pPr>
            <a:r>
              <a:rPr lang="en-US" sz="3400" b="1" dirty="0">
                <a:solidFill>
                  <a:srgbClr val="87212E"/>
                </a:solidFill>
                <a:latin typeface="Century Gothic" panose="020B0502020202020204" pitchFamily="34" charset="0"/>
                <a:cs typeface="Arial"/>
              </a:rPr>
              <a:t>Impact </a:t>
            </a:r>
            <a:r>
              <a:rPr lang="en-US" sz="3400" b="1" dirty="0">
                <a:solidFill>
                  <a:srgbClr val="87212E"/>
                </a:solidFill>
                <a:latin typeface="Century Gothic" charset="0"/>
                <a:ea typeface="Century Gothic" charset="0"/>
                <a:cs typeface="Century Gothic" charset="0"/>
              </a:rPr>
              <a:t>on Energy Generation</a:t>
            </a:r>
          </a:p>
          <a:p>
            <a:pPr marL="457200" indent="-457200" defTabSz="3179816">
              <a:lnSpc>
                <a:spcPts val="3500"/>
              </a:lnSpc>
              <a:spcBef>
                <a:spcPct val="50000"/>
              </a:spcBef>
              <a:buFont typeface="Arial" panose="020B0604020202020204" pitchFamily="34" charset="0"/>
              <a:buChar char="•"/>
            </a:pPr>
            <a:r>
              <a:rPr lang="en-US" sz="3050" dirty="0">
                <a:latin typeface="Century Gothic" panose="020B0502020202020204" pitchFamily="34" charset="0"/>
                <a:cs typeface="Arial"/>
              </a:rPr>
              <a:t>Mutations lead to reduction or elimination of activity of one or more of these protein complexes</a:t>
            </a:r>
          </a:p>
          <a:p>
            <a:pPr marL="457200" indent="-457200" defTabSz="3179816">
              <a:lnSpc>
                <a:spcPts val="3500"/>
              </a:lnSpc>
              <a:spcBef>
                <a:spcPct val="50000"/>
              </a:spcBef>
              <a:buFont typeface="Arial" panose="020B0604020202020204" pitchFamily="34" charset="0"/>
              <a:buChar char="•"/>
            </a:pPr>
            <a:r>
              <a:rPr lang="en-US" sz="3050" dirty="0">
                <a:latin typeface="Century Gothic" charset="0"/>
                <a:ea typeface="Century Gothic" charset="0"/>
                <a:cs typeface="Century Gothic" charset="0"/>
              </a:rPr>
              <a:t>Impaired energy production leads to cell death. Certain tissues such as the brain, muscles and heart cells are especially sensitive to decreases in cellular energy. </a:t>
            </a:r>
          </a:p>
          <a:p>
            <a:pPr marL="457200" indent="-457200" defTabSz="3179816">
              <a:lnSpc>
                <a:spcPts val="3500"/>
              </a:lnSpc>
              <a:spcBef>
                <a:spcPct val="50000"/>
              </a:spcBef>
              <a:buFont typeface="Arial" panose="020B0604020202020204" pitchFamily="34" charset="0"/>
              <a:buChar char="•"/>
            </a:pPr>
            <a:endParaRPr lang="en-US" sz="3200" dirty="0">
              <a:latin typeface="Century Gothic" panose="020B0502020202020204" pitchFamily="34" charset="0"/>
              <a:cs typeface="Arial"/>
            </a:endParaRPr>
          </a:p>
          <a:p>
            <a:pPr marL="42180" indent="-42180" defTabSz="3179816">
              <a:spcBef>
                <a:spcPct val="50000"/>
              </a:spcBef>
            </a:pPr>
            <a:r>
              <a:rPr lang="en-US" sz="3500" b="1" dirty="0">
                <a:solidFill>
                  <a:srgbClr val="87212E"/>
                </a:solidFill>
                <a:latin typeface="Century Gothic" panose="020B0502020202020204" pitchFamily="34" charset="0"/>
                <a:cs typeface="Arial"/>
              </a:rPr>
              <a:t>References</a:t>
            </a:r>
          </a:p>
          <a:p>
            <a:pPr marL="457200" indent="-457200" defTabSz="3824760">
              <a:spcBef>
                <a:spcPct val="30000"/>
              </a:spcBef>
              <a:buFont typeface="Arial" charset="0"/>
              <a:buChar char="•"/>
            </a:pPr>
            <a:r>
              <a:rPr lang="en-US" sz="2700" dirty="0">
                <a:latin typeface="Century Gothic" panose="020B0502020202020204" pitchFamily="34" charset="0"/>
                <a:cs typeface="Constantia"/>
              </a:rPr>
              <a:t>Biochemistry: Concepts and Connections, Appling</a:t>
            </a:r>
          </a:p>
          <a:p>
            <a:pPr marL="457200" indent="-457200" defTabSz="3824760">
              <a:spcBef>
                <a:spcPct val="30000"/>
              </a:spcBef>
              <a:buFont typeface="Arial" charset="0"/>
              <a:buChar char="•"/>
            </a:pPr>
            <a:r>
              <a:rPr lang="en-US" sz="2700" dirty="0">
                <a:latin typeface="Century Gothic" panose="020B0502020202020204" pitchFamily="34" charset="0"/>
                <a:cs typeface="Arial"/>
              </a:rPr>
              <a:t>Gene Reviews:  Nuclear Gene-Encoded Leigh Syndrome Overview</a:t>
            </a:r>
          </a:p>
          <a:p>
            <a:pPr marL="457200" indent="-457200" defTabSz="3824760">
              <a:spcBef>
                <a:spcPct val="30000"/>
              </a:spcBef>
              <a:buFont typeface="Arial" charset="0"/>
              <a:buChar char="•"/>
            </a:pPr>
            <a:r>
              <a:rPr lang="en-US" sz="2700" dirty="0">
                <a:latin typeface="Century Gothic" panose="020B0502020202020204" pitchFamily="34" charset="0"/>
                <a:cs typeface="Arial"/>
              </a:rPr>
              <a:t>NIH Genetics Home Reference</a:t>
            </a:r>
          </a:p>
        </p:txBody>
      </p:sp>
      <p:sp>
        <p:nvSpPr>
          <p:cNvPr id="20" name="TextBox 19">
            <a:extLst>
              <a:ext uri="{FF2B5EF4-FFF2-40B4-BE49-F238E27FC236}">
                <a16:creationId xmlns:a16="http://schemas.microsoft.com/office/drawing/2014/main" id="{9A5226A0-F5DB-42F9-8A0B-07A525A8CED1}"/>
              </a:ext>
            </a:extLst>
          </p:cNvPr>
          <p:cNvSpPr txBox="1"/>
          <p:nvPr/>
        </p:nvSpPr>
        <p:spPr>
          <a:xfrm>
            <a:off x="434963" y="17135114"/>
            <a:ext cx="8555567" cy="1472357"/>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29653" tIns="229653" rIns="229653" bIns="229653" rtlCol="0" anchor="ctr" anchorCtr="0">
            <a:normAutofit/>
          </a:bodyPr>
          <a:lstStyle/>
          <a:p>
            <a:pPr algn="ctr">
              <a:spcAft>
                <a:spcPts val="0"/>
              </a:spcAft>
            </a:pPr>
            <a:r>
              <a:rPr lang="en-US" sz="4800" b="1" dirty="0">
                <a:latin typeface="Century Gothic" panose="020B0502020202020204" pitchFamily="34" charset="0"/>
                <a:cs typeface="Arial"/>
              </a:rPr>
              <a:t>Signs and Symptoms</a:t>
            </a:r>
          </a:p>
        </p:txBody>
      </p:sp>
      <p:sp>
        <p:nvSpPr>
          <p:cNvPr id="22" name="TextBox 21">
            <a:extLst>
              <a:ext uri="{FF2B5EF4-FFF2-40B4-BE49-F238E27FC236}">
                <a16:creationId xmlns:a16="http://schemas.microsoft.com/office/drawing/2014/main" id="{A3187340-2848-40B3-B24C-D4EE83FA6E4B}"/>
              </a:ext>
            </a:extLst>
          </p:cNvPr>
          <p:cNvSpPr txBox="1"/>
          <p:nvPr/>
        </p:nvSpPr>
        <p:spPr>
          <a:xfrm>
            <a:off x="18521167" y="13195933"/>
            <a:ext cx="8834538" cy="1472357"/>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29653" tIns="229653" rIns="229653" bIns="229653" rtlCol="0" anchor="ctr" anchorCtr="0">
            <a:normAutofit/>
          </a:bodyPr>
          <a:lstStyle/>
          <a:p>
            <a:pPr algn="ctr">
              <a:spcAft>
                <a:spcPts val="0"/>
              </a:spcAft>
            </a:pPr>
            <a:r>
              <a:rPr lang="en-US" sz="4800" b="1" dirty="0">
                <a:latin typeface="Century Gothic" panose="020B0502020202020204" pitchFamily="34" charset="0"/>
                <a:cs typeface="Arial"/>
              </a:rPr>
              <a:t>Recent Advances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18977" y="19627176"/>
            <a:ext cx="2265114" cy="2265114"/>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30151" y="15819474"/>
            <a:ext cx="2265114" cy="2265114"/>
          </a:xfrm>
          <a:prstGeom prst="rect">
            <a:avLst/>
          </a:prstGeom>
        </p:spPr>
      </p:pic>
      <p:pic>
        <p:nvPicPr>
          <p:cNvPr id="24" name="Picture 23"/>
          <p:cNvPicPr>
            <a:picLocks noChangeAspect="1"/>
          </p:cNvPicPr>
          <p:nvPr/>
        </p:nvPicPr>
        <p:blipFill rotWithShape="1">
          <a:blip r:embed="rId6">
            <a:extLst>
              <a:ext uri="{28A0092B-C50C-407E-A947-70E740481C1C}">
                <a14:useLocalDpi xmlns:a14="http://schemas.microsoft.com/office/drawing/2010/main" val="0"/>
              </a:ext>
            </a:extLst>
          </a:blip>
          <a:srcRect t="-13616" r="60127"/>
          <a:stretch/>
        </p:blipFill>
        <p:spPr>
          <a:xfrm>
            <a:off x="30240719" y="14033461"/>
            <a:ext cx="3799880" cy="2406128"/>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967032" y="14161733"/>
            <a:ext cx="2277856" cy="2277856"/>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967032" y="16594825"/>
            <a:ext cx="2283842" cy="2283842"/>
          </a:xfrm>
          <a:prstGeom prst="rect">
            <a:avLst/>
          </a:prstGeom>
        </p:spPr>
      </p:pic>
      <p:pic>
        <p:nvPicPr>
          <p:cNvPr id="29" name="Pictur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967032" y="19005002"/>
            <a:ext cx="2212912" cy="2212912"/>
          </a:xfrm>
          <a:prstGeom prst="rect">
            <a:avLst/>
          </a:prstGeom>
        </p:spPr>
      </p:pic>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646179" y="20968991"/>
            <a:ext cx="4146942" cy="2600067"/>
          </a:xfrm>
          <a:prstGeom prst="rect">
            <a:avLst/>
          </a:prstGeom>
        </p:spPr>
      </p:pic>
      <p:pic>
        <p:nvPicPr>
          <p:cNvPr id="32" name="Picture 3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967032" y="21324506"/>
            <a:ext cx="2273687" cy="2273687"/>
          </a:xfrm>
          <a:prstGeom prst="rect">
            <a:avLst/>
          </a:prstGeom>
        </p:spPr>
      </p:pic>
      <p:sp>
        <p:nvSpPr>
          <p:cNvPr id="35" name="Rectangle 34">
            <a:extLst>
              <a:ext uri="{FF2B5EF4-FFF2-40B4-BE49-F238E27FC236}">
                <a16:creationId xmlns:a16="http://schemas.microsoft.com/office/drawing/2014/main" id="{6F924751-B3E9-4938-8F78-8E7F7ED0BFE9}"/>
              </a:ext>
            </a:extLst>
          </p:cNvPr>
          <p:cNvSpPr/>
          <p:nvPr/>
        </p:nvSpPr>
        <p:spPr>
          <a:xfrm>
            <a:off x="18521167" y="6391336"/>
            <a:ext cx="8572500" cy="7010124"/>
          </a:xfrm>
          <a:prstGeom prst="rect">
            <a:avLst/>
          </a:prstGeom>
        </p:spPr>
        <p:txBody>
          <a:bodyPr wrap="square" lIns="182880" tIns="0" rIns="182880" bIns="109728">
            <a:spAutoFit/>
          </a:bodyPr>
          <a:lstStyle/>
          <a:p>
            <a:pPr marL="457200" indent="-457200" defTabSz="3179816">
              <a:lnSpc>
                <a:spcPts val="3440"/>
              </a:lnSpc>
              <a:spcBef>
                <a:spcPct val="50000"/>
              </a:spcBef>
              <a:buFont typeface="Arial" charset="0"/>
              <a:buChar char="•"/>
            </a:pPr>
            <a:r>
              <a:rPr lang="en-US" sz="3200" u="sng" dirty="0">
                <a:latin typeface="Century Gothic" panose="020B0502020202020204" pitchFamily="34" charset="0"/>
                <a:cs typeface="Arial"/>
              </a:rPr>
              <a:t>Common</a:t>
            </a:r>
            <a:r>
              <a:rPr lang="en-US" sz="3200" dirty="0">
                <a:latin typeface="Century Gothic" panose="020B0502020202020204" pitchFamily="34" charset="0"/>
                <a:cs typeface="Arial"/>
              </a:rPr>
              <a:t> treatment is administration of thiamine (Vitamin B1) or thiamine derivatives. Some people experience slight slowing of the progression of the syndrome with thiamine treatment.</a:t>
            </a:r>
          </a:p>
          <a:p>
            <a:pPr marL="457200" indent="-457200" defTabSz="3179816">
              <a:lnSpc>
                <a:spcPts val="3440"/>
              </a:lnSpc>
              <a:spcBef>
                <a:spcPct val="50000"/>
              </a:spcBef>
              <a:buFont typeface="Arial" charset="0"/>
              <a:buChar char="•"/>
            </a:pPr>
            <a:r>
              <a:rPr lang="en-US" sz="3200" dirty="0">
                <a:latin typeface="Century Gothic" panose="020B0502020202020204" pitchFamily="34" charset="0"/>
                <a:cs typeface="Arial"/>
              </a:rPr>
              <a:t>Patients with a deficiency of pyruvate dehydrogenase enzyme complex are recommended a high fat, low carbohydrate diet .</a:t>
            </a:r>
          </a:p>
          <a:p>
            <a:pPr marL="457200" indent="-457200" defTabSz="3179816">
              <a:lnSpc>
                <a:spcPts val="3440"/>
              </a:lnSpc>
              <a:spcBef>
                <a:spcPct val="50000"/>
              </a:spcBef>
              <a:buFont typeface="Arial" charset="0"/>
              <a:buChar char="•"/>
            </a:pPr>
            <a:r>
              <a:rPr lang="en-US" sz="3200" dirty="0">
                <a:latin typeface="Century Gothic" panose="020B0502020202020204" pitchFamily="34" charset="0"/>
                <a:cs typeface="Arial"/>
              </a:rPr>
              <a:t>In FDA Expanded Access protocol, children may be treated with EPI-743, showing signs of neurologic and neuromuscular improvement</a:t>
            </a:r>
          </a:p>
          <a:p>
            <a:pPr marL="457200" indent="-457200" defTabSz="3179816">
              <a:spcBef>
                <a:spcPct val="50000"/>
              </a:spcBef>
              <a:buFont typeface="Arial" charset="0"/>
              <a:buChar char="•"/>
            </a:pPr>
            <a:endParaRPr lang="en-US" sz="3200" dirty="0">
              <a:latin typeface="Century Gothic" panose="020B0502020202020204" pitchFamily="34" charset="0"/>
              <a:cs typeface="Arial"/>
            </a:endParaRPr>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2129" y="10074409"/>
            <a:ext cx="6395893" cy="9044463"/>
          </a:xfrm>
          <a:prstGeom prst="rect">
            <a:avLst/>
          </a:prstGeom>
        </p:spPr>
      </p:pic>
      <p:sp>
        <p:nvSpPr>
          <p:cNvPr id="17" name="Rectangle 16"/>
          <p:cNvSpPr/>
          <p:nvPr/>
        </p:nvSpPr>
        <p:spPr>
          <a:xfrm>
            <a:off x="18427000" y="23139404"/>
            <a:ext cx="8666667" cy="5079596"/>
          </a:xfrm>
          <a:prstGeom prst="rect">
            <a:avLst/>
          </a:prstGeom>
        </p:spPr>
        <p:txBody>
          <a:bodyPr wrap="square">
            <a:spAutoFit/>
          </a:bodyPr>
          <a:lstStyle/>
          <a:p>
            <a:pPr defTabSz="3179816">
              <a:lnSpc>
                <a:spcPts val="3700"/>
              </a:lnSpc>
              <a:spcBef>
                <a:spcPct val="50000"/>
              </a:spcBef>
            </a:pPr>
            <a:r>
              <a:rPr lang="en-US" sz="3500" b="1" dirty="0">
                <a:solidFill>
                  <a:srgbClr val="87212E"/>
                </a:solidFill>
                <a:latin typeface="Century Gothic" panose="020B0502020202020204" pitchFamily="34" charset="0"/>
                <a:cs typeface="Constantia"/>
              </a:rPr>
              <a:t>Potential Treatments</a:t>
            </a:r>
          </a:p>
          <a:p>
            <a:pPr defTabSz="3179816">
              <a:lnSpc>
                <a:spcPts val="3700"/>
              </a:lnSpc>
              <a:spcBef>
                <a:spcPct val="50000"/>
              </a:spcBef>
            </a:pPr>
            <a:r>
              <a:rPr lang="en-US" sz="3150" dirty="0">
                <a:latin typeface="Century Gothic" panose="020B0502020202020204" pitchFamily="34" charset="0"/>
                <a:cs typeface="Constantia"/>
              </a:rPr>
              <a:t>Research shows that treatment using </a:t>
            </a:r>
            <a:r>
              <a:rPr lang="en-US" sz="3150" dirty="0" err="1">
                <a:latin typeface="Century Gothic" panose="020B0502020202020204" pitchFamily="34" charset="0"/>
                <a:cs typeface="Constantia"/>
              </a:rPr>
              <a:t>mTOR</a:t>
            </a:r>
            <a:r>
              <a:rPr lang="en-US" sz="3150" dirty="0">
                <a:latin typeface="Century Gothic" panose="020B0502020202020204" pitchFamily="34" charset="0"/>
                <a:cs typeface="Constantia"/>
              </a:rPr>
              <a:t> inhibition by rapamycin may slow progression of the disease.  Protein synthesis requires large amounts of energy, amounts that cannot be adequately generated in the cells of patients with Leigh syndrome. </a:t>
            </a:r>
            <a:r>
              <a:rPr lang="en-US" sz="3150" dirty="0" err="1">
                <a:latin typeface="Century Gothic" panose="020B0502020202020204" pitchFamily="34" charset="0"/>
                <a:cs typeface="Constantia"/>
              </a:rPr>
              <a:t>mTOR</a:t>
            </a:r>
            <a:r>
              <a:rPr lang="en-US" sz="3150" dirty="0">
                <a:latin typeface="Century Gothic" panose="020B0502020202020204" pitchFamily="34" charset="0"/>
                <a:cs typeface="Constantia"/>
              </a:rPr>
              <a:t> inhibition reduces protein synthesis, redirecting that energy to other functions like the maintenance of neurons. </a:t>
            </a:r>
          </a:p>
        </p:txBody>
      </p:sp>
      <p:pic>
        <p:nvPicPr>
          <p:cNvPr id="21" name="Picture 20"/>
          <p:cNvPicPr>
            <a:picLocks noChangeAspect="1"/>
          </p:cNvPicPr>
          <p:nvPr/>
        </p:nvPicPr>
        <p:blipFill rotWithShape="1">
          <a:blip r:embed="rId13">
            <a:extLst>
              <a:ext uri="{28A0092B-C50C-407E-A947-70E740481C1C}">
                <a14:useLocalDpi xmlns:a14="http://schemas.microsoft.com/office/drawing/2010/main" val="0"/>
              </a:ext>
            </a:extLst>
          </a:blip>
          <a:srcRect t="4220"/>
          <a:stretch/>
        </p:blipFill>
        <p:spPr>
          <a:xfrm>
            <a:off x="27628960" y="4777063"/>
            <a:ext cx="8687811" cy="7127969"/>
          </a:xfrm>
          <a:prstGeom prst="rect">
            <a:avLst/>
          </a:prstGeom>
        </p:spPr>
      </p:pic>
      <p:sp>
        <p:nvSpPr>
          <p:cNvPr id="23" name="TextBox 22"/>
          <p:cNvSpPr txBox="1"/>
          <p:nvPr/>
        </p:nvSpPr>
        <p:spPr>
          <a:xfrm>
            <a:off x="27821464" y="11677747"/>
            <a:ext cx="8377290" cy="430887"/>
          </a:xfrm>
          <a:prstGeom prst="rect">
            <a:avLst/>
          </a:prstGeom>
          <a:noFill/>
        </p:spPr>
        <p:txBody>
          <a:bodyPr wrap="square" rtlCol="0">
            <a:spAutoFit/>
          </a:bodyPr>
          <a:lstStyle/>
          <a:p>
            <a:pPr algn="ctr"/>
            <a:r>
              <a:rPr lang="en-US" sz="2200" dirty="0">
                <a:latin typeface="Century Gothic" charset="0"/>
                <a:ea typeface="Century Gothic" charset="0"/>
                <a:cs typeface="Century Gothic" charset="0"/>
              </a:rPr>
              <a:t>Leigh Syndrome often leads to lesions forming on the brain</a:t>
            </a:r>
          </a:p>
        </p:txBody>
      </p:sp>
      <p:sp>
        <p:nvSpPr>
          <p:cNvPr id="33" name="TextBox 32"/>
          <p:cNvSpPr txBox="1"/>
          <p:nvPr/>
        </p:nvSpPr>
        <p:spPr>
          <a:xfrm>
            <a:off x="9577092" y="19078450"/>
            <a:ext cx="8513257" cy="1246495"/>
          </a:xfrm>
          <a:prstGeom prst="rect">
            <a:avLst/>
          </a:prstGeom>
          <a:noFill/>
        </p:spPr>
        <p:txBody>
          <a:bodyPr wrap="square" rtlCol="0">
            <a:spAutoFit/>
          </a:bodyPr>
          <a:lstStyle/>
          <a:p>
            <a:pPr algn="ctr"/>
            <a:r>
              <a:rPr lang="en-US" dirty="0">
                <a:latin typeface="Century Gothic" charset="0"/>
                <a:ea typeface="Century Gothic" charset="0"/>
                <a:cs typeface="Century Gothic" charset="0"/>
              </a:rPr>
              <a:t>Protein complexes involved in the electron transport chain (related to energy production)</a:t>
            </a:r>
          </a:p>
          <a:p>
            <a:pPr algn="ctr"/>
            <a:endParaRPr lang="en-US" dirty="0">
              <a:latin typeface="Century Gothic" charset="0"/>
              <a:ea typeface="Century Gothic" charset="0"/>
              <a:cs typeface="Century Gothic" charset="0"/>
            </a:endParaRPr>
          </a:p>
        </p:txBody>
      </p:sp>
      <p:pic>
        <p:nvPicPr>
          <p:cNvPr id="36" name="Picture 2" descr="UMDF 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504571" y="19312284"/>
            <a:ext cx="4395454" cy="159834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rarediseases.org/wp-content/uploads/2018/01/NORD-35thAnniv-Logo_Linear.png"/>
          <p:cNvPicPr>
            <a:picLocks noChangeAspect="1" noChangeArrowheads="1"/>
          </p:cNvPicPr>
          <p:nvPr/>
        </p:nvPicPr>
        <p:blipFill rotWithShape="1">
          <a:blip r:embed="rId15">
            <a:extLst>
              <a:ext uri="{28A0092B-C50C-407E-A947-70E740481C1C}">
                <a14:useLocalDpi xmlns:a14="http://schemas.microsoft.com/office/drawing/2010/main" val="0"/>
              </a:ext>
            </a:extLst>
          </a:blip>
          <a:srcRect t="1" r="31349" b="-5600"/>
          <a:stretch/>
        </p:blipFill>
        <p:spPr bwMode="auto">
          <a:xfrm>
            <a:off x="30240719" y="17000985"/>
            <a:ext cx="5869612" cy="1552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305080"/>
      </p:ext>
    </p:extLst>
  </p:cSld>
  <p:clrMapOvr>
    <a:masterClrMapping/>
  </p:clrMapOvr>
</p:sld>
</file>

<file path=ppt/theme/theme1.xml><?xml version="1.0" encoding="utf-8"?>
<a:theme xmlns:a="http://schemas.openxmlformats.org/drawingml/2006/main" name="Blank">
  <a:themeElements>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3688</TotalTime>
  <Words>454</Words>
  <Application>Microsoft Office PowerPoint</Application>
  <PresentationFormat>Custom</PresentationFormat>
  <Paragraphs>60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Constantia</vt:lpstr>
      <vt:lpstr>Times New Roman</vt:lpstr>
      <vt:lpstr>Blank</vt:lpstr>
      <vt:lpstr>PowerPoint Presentation</vt:lpstr>
    </vt:vector>
  </TitlesOfParts>
  <Manager/>
  <Company>Calvin College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32x40 science fair posters</dc:title>
  <dc:subject/>
  <dc:creator>Ellen Alderink</dc:creator>
  <cp:keywords/>
  <dc:description/>
  <cp:lastModifiedBy>Rachael Baker</cp:lastModifiedBy>
  <cp:revision>141</cp:revision>
  <cp:lastPrinted>2002-12-02T18:20:07Z</cp:lastPrinted>
  <dcterms:created xsi:type="dcterms:W3CDTF">2011-04-04T18:01:39Z</dcterms:created>
  <dcterms:modified xsi:type="dcterms:W3CDTF">2018-05-06T23:01:50Z</dcterms:modified>
  <cp:category/>
</cp:coreProperties>
</file>